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76" r:id="rId3"/>
    <p:sldId id="268" r:id="rId4"/>
    <p:sldId id="257" r:id="rId5"/>
    <p:sldId id="269" r:id="rId6"/>
    <p:sldId id="258" r:id="rId7"/>
    <p:sldId id="270" r:id="rId8"/>
    <p:sldId id="260" r:id="rId9"/>
    <p:sldId id="271" r:id="rId10"/>
    <p:sldId id="259" r:id="rId11"/>
    <p:sldId id="272" r:id="rId12"/>
    <p:sldId id="273" r:id="rId13"/>
    <p:sldId id="261" r:id="rId14"/>
    <p:sldId id="262" r:id="rId15"/>
    <p:sldId id="263" r:id="rId16"/>
    <p:sldId id="264" r:id="rId17"/>
    <p:sldId id="274" r:id="rId18"/>
    <p:sldId id="275" r:id="rId19"/>
    <p:sldId id="277" r:id="rId20"/>
    <p:sldId id="266" r:id="rId21"/>
    <p:sldId id="265" r:id="rId22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8CA02-2976-4130-8329-ACD4CDE8D23D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AC593B80-F168-4989-B4C4-84C8A70055AF}">
      <dgm:prSet phldrT="[Texto]"/>
      <dgm:spPr/>
      <dgm:t>
        <a:bodyPr/>
        <a:lstStyle/>
        <a:p>
          <a:r>
            <a:rPr lang="es-GT" dirty="0" smtClean="0"/>
            <a:t>A nivel orgánico</a:t>
          </a:r>
          <a:endParaRPr lang="es-GT" dirty="0"/>
        </a:p>
      </dgm:t>
    </dgm:pt>
    <dgm:pt modelId="{71A7AD94-D199-4335-9B02-9D0F36D7204C}" type="parTrans" cxnId="{FEC4A62D-223A-4868-8652-1456835A1086}">
      <dgm:prSet/>
      <dgm:spPr/>
      <dgm:t>
        <a:bodyPr/>
        <a:lstStyle/>
        <a:p>
          <a:endParaRPr lang="es-GT"/>
        </a:p>
      </dgm:t>
    </dgm:pt>
    <dgm:pt modelId="{FF5FD8BA-A279-4321-9E70-28BE946C68E8}" type="sibTrans" cxnId="{FEC4A62D-223A-4868-8652-1456835A1086}">
      <dgm:prSet/>
      <dgm:spPr/>
      <dgm:t>
        <a:bodyPr/>
        <a:lstStyle/>
        <a:p>
          <a:endParaRPr lang="es-GT"/>
        </a:p>
      </dgm:t>
    </dgm:pt>
    <dgm:pt modelId="{5B3F6927-99DC-44DD-91B3-79B37E317FFF}">
      <dgm:prSet phldrT="[Texto]"/>
      <dgm:spPr/>
      <dgm:t>
        <a:bodyPr/>
        <a:lstStyle/>
        <a:p>
          <a:r>
            <a:rPr lang="es-GT" dirty="0" smtClean="0"/>
            <a:t>A nivel metabólico</a:t>
          </a:r>
          <a:endParaRPr lang="es-GT" dirty="0"/>
        </a:p>
      </dgm:t>
    </dgm:pt>
    <dgm:pt modelId="{D6F99232-328D-4610-A4B2-849A931EE28E}" type="parTrans" cxnId="{38F1A8D5-259A-42F7-A5AE-CFCAD21792E1}">
      <dgm:prSet/>
      <dgm:spPr/>
      <dgm:t>
        <a:bodyPr/>
        <a:lstStyle/>
        <a:p>
          <a:endParaRPr lang="es-GT"/>
        </a:p>
      </dgm:t>
    </dgm:pt>
    <dgm:pt modelId="{020D5D7D-DBB7-41DE-953D-B8D43102BADD}" type="sibTrans" cxnId="{38F1A8D5-259A-42F7-A5AE-CFCAD21792E1}">
      <dgm:prSet/>
      <dgm:spPr/>
      <dgm:t>
        <a:bodyPr/>
        <a:lstStyle/>
        <a:p>
          <a:endParaRPr lang="es-GT"/>
        </a:p>
      </dgm:t>
    </dgm:pt>
    <dgm:pt modelId="{6B5620F8-F768-4D7D-A09E-7A7561A2413C}">
      <dgm:prSet phldrT="[Texto]"/>
      <dgm:spPr/>
      <dgm:t>
        <a:bodyPr/>
        <a:lstStyle/>
        <a:p>
          <a:r>
            <a:rPr lang="es-GT" dirty="0" smtClean="0"/>
            <a:t>A nivel </a:t>
          </a:r>
          <a:r>
            <a:rPr lang="es-GT" dirty="0" err="1" smtClean="0"/>
            <a:t>neuro</a:t>
          </a:r>
          <a:r>
            <a:rPr lang="es-GT" dirty="0" smtClean="0"/>
            <a:t>-endocrino</a:t>
          </a:r>
          <a:endParaRPr lang="es-GT" dirty="0"/>
        </a:p>
      </dgm:t>
    </dgm:pt>
    <dgm:pt modelId="{A453A9B4-25F3-4A50-9C10-9F8190EE77C9}" type="parTrans" cxnId="{FE03FD5B-1349-477B-800D-B92A77A1562D}">
      <dgm:prSet/>
      <dgm:spPr/>
      <dgm:t>
        <a:bodyPr/>
        <a:lstStyle/>
        <a:p>
          <a:endParaRPr lang="es-GT"/>
        </a:p>
      </dgm:t>
    </dgm:pt>
    <dgm:pt modelId="{E54E6DA6-CC64-4980-9362-7AEF9C9A84AB}" type="sibTrans" cxnId="{FE03FD5B-1349-477B-800D-B92A77A1562D}">
      <dgm:prSet/>
      <dgm:spPr/>
      <dgm:t>
        <a:bodyPr/>
        <a:lstStyle/>
        <a:p>
          <a:endParaRPr lang="es-GT"/>
        </a:p>
      </dgm:t>
    </dgm:pt>
    <dgm:pt modelId="{4E7685F0-AB51-4036-B3D9-D2712E012334}">
      <dgm:prSet phldrT="[Texto]"/>
      <dgm:spPr/>
      <dgm:t>
        <a:bodyPr/>
        <a:lstStyle/>
        <a:p>
          <a:r>
            <a:rPr lang="es-GT" dirty="0" smtClean="0"/>
            <a:t>A nivel del Sistema Nervioso</a:t>
          </a:r>
          <a:endParaRPr lang="es-GT" dirty="0"/>
        </a:p>
      </dgm:t>
    </dgm:pt>
    <dgm:pt modelId="{CB81DF3F-CE54-4256-ACCA-1CB0D0BFD17B}" type="parTrans" cxnId="{DEB155C2-EFF0-40E4-A9AE-9EB375C9D60B}">
      <dgm:prSet/>
      <dgm:spPr/>
      <dgm:t>
        <a:bodyPr/>
        <a:lstStyle/>
        <a:p>
          <a:endParaRPr lang="es-GT"/>
        </a:p>
      </dgm:t>
    </dgm:pt>
    <dgm:pt modelId="{C9A8DCF4-E73C-4DE0-8500-9916C295857A}" type="sibTrans" cxnId="{DEB155C2-EFF0-40E4-A9AE-9EB375C9D60B}">
      <dgm:prSet/>
      <dgm:spPr/>
      <dgm:t>
        <a:bodyPr/>
        <a:lstStyle/>
        <a:p>
          <a:endParaRPr lang="es-GT"/>
        </a:p>
      </dgm:t>
    </dgm:pt>
    <dgm:pt modelId="{0718445A-CE95-484E-AE5F-FA0E2B928D26}">
      <dgm:prSet phldrT="[Texto]"/>
      <dgm:spPr/>
      <dgm:t>
        <a:bodyPr/>
        <a:lstStyle/>
        <a:p>
          <a:r>
            <a:rPr lang="es-GT" dirty="0" smtClean="0"/>
            <a:t>A nivel Gastrointestinal</a:t>
          </a:r>
          <a:endParaRPr lang="es-GT" dirty="0"/>
        </a:p>
      </dgm:t>
    </dgm:pt>
    <dgm:pt modelId="{4AC0798D-C774-4FE8-B8F1-A29321D99F76}" type="parTrans" cxnId="{6D172ECE-C8AA-40FE-BA12-0AFC2D64FAF1}">
      <dgm:prSet/>
      <dgm:spPr/>
      <dgm:t>
        <a:bodyPr/>
        <a:lstStyle/>
        <a:p>
          <a:endParaRPr lang="es-GT"/>
        </a:p>
      </dgm:t>
    </dgm:pt>
    <dgm:pt modelId="{431AE4F4-07C3-4485-A530-B412B980FE56}" type="sibTrans" cxnId="{6D172ECE-C8AA-40FE-BA12-0AFC2D64FAF1}">
      <dgm:prSet/>
      <dgm:spPr/>
      <dgm:t>
        <a:bodyPr/>
        <a:lstStyle/>
        <a:p>
          <a:endParaRPr lang="es-GT"/>
        </a:p>
      </dgm:t>
    </dgm:pt>
    <dgm:pt modelId="{9DEAE13F-BF77-4F79-B4E7-A40F8DF71F52}">
      <dgm:prSet phldrT="[Texto]"/>
      <dgm:spPr/>
      <dgm:t>
        <a:bodyPr/>
        <a:lstStyle/>
        <a:p>
          <a:r>
            <a:rPr lang="es-GT" dirty="0" smtClean="0"/>
            <a:t>A nivel cardíaco</a:t>
          </a:r>
          <a:endParaRPr lang="es-GT" dirty="0"/>
        </a:p>
      </dgm:t>
    </dgm:pt>
    <dgm:pt modelId="{4B76FED7-0E7C-4878-A512-65C2FA208B4E}" type="parTrans" cxnId="{578D5A04-F9B7-4371-9B5E-33CD695B2F7B}">
      <dgm:prSet/>
      <dgm:spPr/>
      <dgm:t>
        <a:bodyPr/>
        <a:lstStyle/>
        <a:p>
          <a:endParaRPr lang="es-GT"/>
        </a:p>
      </dgm:t>
    </dgm:pt>
    <dgm:pt modelId="{B8904572-EA85-4FE6-A73F-BB63B969555A}" type="sibTrans" cxnId="{578D5A04-F9B7-4371-9B5E-33CD695B2F7B}">
      <dgm:prSet/>
      <dgm:spPr/>
      <dgm:t>
        <a:bodyPr/>
        <a:lstStyle/>
        <a:p>
          <a:endParaRPr lang="es-GT"/>
        </a:p>
      </dgm:t>
    </dgm:pt>
    <dgm:pt modelId="{8DB84FF1-B182-48AA-8D0D-B0E0F7B25564}">
      <dgm:prSet phldrT="[Texto]"/>
      <dgm:spPr/>
      <dgm:t>
        <a:bodyPr/>
        <a:lstStyle/>
        <a:p>
          <a:r>
            <a:rPr lang="es-GT" dirty="0" smtClean="0"/>
            <a:t>A nivel cardiovascular</a:t>
          </a:r>
          <a:endParaRPr lang="es-GT" dirty="0"/>
        </a:p>
      </dgm:t>
    </dgm:pt>
    <dgm:pt modelId="{86B04798-6C9C-49A2-8A63-4F768F786DCC}" type="parTrans" cxnId="{D4AFE077-2F0C-4A56-B324-B142E51F7818}">
      <dgm:prSet/>
      <dgm:spPr/>
      <dgm:t>
        <a:bodyPr/>
        <a:lstStyle/>
        <a:p>
          <a:endParaRPr lang="es-GT"/>
        </a:p>
      </dgm:t>
    </dgm:pt>
    <dgm:pt modelId="{7BF774AD-8D9F-4D09-A236-F716B3743609}" type="sibTrans" cxnId="{D4AFE077-2F0C-4A56-B324-B142E51F7818}">
      <dgm:prSet/>
      <dgm:spPr/>
      <dgm:t>
        <a:bodyPr/>
        <a:lstStyle/>
        <a:p>
          <a:endParaRPr lang="es-GT"/>
        </a:p>
      </dgm:t>
    </dgm:pt>
    <dgm:pt modelId="{4482C647-6381-4C96-B799-8C7E0D40CCAE}">
      <dgm:prSet phldrT="[Texto]"/>
      <dgm:spPr/>
      <dgm:t>
        <a:bodyPr/>
        <a:lstStyle/>
        <a:p>
          <a:r>
            <a:rPr lang="es-GT" dirty="0" smtClean="0"/>
            <a:t>A nivel pulmonar</a:t>
          </a:r>
          <a:endParaRPr lang="es-GT" dirty="0"/>
        </a:p>
      </dgm:t>
    </dgm:pt>
    <dgm:pt modelId="{00160196-FFC3-4D26-915C-DCEC7B0B1421}" type="parTrans" cxnId="{780F77AD-F80D-43A6-B657-25E7A2BF8816}">
      <dgm:prSet/>
      <dgm:spPr/>
      <dgm:t>
        <a:bodyPr/>
        <a:lstStyle/>
        <a:p>
          <a:endParaRPr lang="es-GT"/>
        </a:p>
      </dgm:t>
    </dgm:pt>
    <dgm:pt modelId="{B91A8C66-CC59-414D-B563-B4B67C41A72C}" type="sibTrans" cxnId="{780F77AD-F80D-43A6-B657-25E7A2BF8816}">
      <dgm:prSet/>
      <dgm:spPr/>
      <dgm:t>
        <a:bodyPr/>
        <a:lstStyle/>
        <a:p>
          <a:endParaRPr lang="es-GT"/>
        </a:p>
      </dgm:t>
    </dgm:pt>
    <dgm:pt modelId="{990680D5-5C9E-4A61-A333-1F4E91D01849}">
      <dgm:prSet phldrT="[Texto]"/>
      <dgm:spPr/>
      <dgm:t>
        <a:bodyPr/>
        <a:lstStyle/>
        <a:p>
          <a:r>
            <a:rPr lang="es-GT" dirty="0" smtClean="0"/>
            <a:t>A nivel </a:t>
          </a:r>
          <a:r>
            <a:rPr lang="es-GT" dirty="0" err="1" smtClean="0"/>
            <a:t>Osteomuscular</a:t>
          </a:r>
          <a:endParaRPr lang="es-GT" dirty="0"/>
        </a:p>
      </dgm:t>
    </dgm:pt>
    <dgm:pt modelId="{C1F9F064-594A-4C98-BCDB-50BA8F254D52}" type="parTrans" cxnId="{03EA31C9-EE93-4299-9C75-677ADD84D00C}">
      <dgm:prSet/>
      <dgm:spPr/>
      <dgm:t>
        <a:bodyPr/>
        <a:lstStyle/>
        <a:p>
          <a:endParaRPr lang="es-GT"/>
        </a:p>
      </dgm:t>
    </dgm:pt>
    <dgm:pt modelId="{A3E1ABA1-D470-4B43-9966-C2E6EE47FF83}" type="sibTrans" cxnId="{03EA31C9-EE93-4299-9C75-677ADD84D00C}">
      <dgm:prSet/>
      <dgm:spPr/>
      <dgm:t>
        <a:bodyPr/>
        <a:lstStyle/>
        <a:p>
          <a:endParaRPr lang="es-GT"/>
        </a:p>
      </dgm:t>
    </dgm:pt>
    <dgm:pt modelId="{F941E5F3-DB3C-4940-8939-5034F827AB8E}">
      <dgm:prSet phldrT="[Texto]"/>
      <dgm:spPr/>
      <dgm:t>
        <a:bodyPr/>
        <a:lstStyle/>
        <a:p>
          <a:r>
            <a:rPr lang="es-GT" dirty="0" smtClean="0"/>
            <a:t>A nivel psíquico</a:t>
          </a:r>
          <a:endParaRPr lang="es-GT" dirty="0"/>
        </a:p>
      </dgm:t>
    </dgm:pt>
    <dgm:pt modelId="{8BEC845A-0AF4-4629-A6D9-B3888733EC39}" type="parTrans" cxnId="{114EFA84-18DE-4156-874E-941DFB0A2C07}">
      <dgm:prSet/>
      <dgm:spPr/>
      <dgm:t>
        <a:bodyPr/>
        <a:lstStyle/>
        <a:p>
          <a:endParaRPr lang="es-GT"/>
        </a:p>
      </dgm:t>
    </dgm:pt>
    <dgm:pt modelId="{75C5420C-E6AC-4D13-B324-93D883E19983}" type="sibTrans" cxnId="{114EFA84-18DE-4156-874E-941DFB0A2C07}">
      <dgm:prSet/>
      <dgm:spPr/>
      <dgm:t>
        <a:bodyPr/>
        <a:lstStyle/>
        <a:p>
          <a:endParaRPr lang="es-GT"/>
        </a:p>
      </dgm:t>
    </dgm:pt>
    <dgm:pt modelId="{DC3357C6-592B-4016-B573-FC12D4940548}" type="pres">
      <dgm:prSet presAssocID="{E898CA02-2976-4130-8329-ACD4CDE8D2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73D7823-5F31-4A85-B99E-2E4A31641ACB}" type="pres">
      <dgm:prSet presAssocID="{AC593B80-F168-4989-B4C4-84C8A70055AF}" presName="node" presStyleLbl="node1" presStyleIdx="0" presStyleCnt="10" custScaleX="178947" custScaleY="160335" custRadScaleRad="92875" custRadScaleInc="43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BF3798B-5E53-4CA6-A1B2-CC0A128FE223}" type="pres">
      <dgm:prSet presAssocID="{AC593B80-F168-4989-B4C4-84C8A70055AF}" presName="spNode" presStyleCnt="0"/>
      <dgm:spPr/>
    </dgm:pt>
    <dgm:pt modelId="{743B4BC9-1755-4EC8-8B1B-20DCBFA96EC2}" type="pres">
      <dgm:prSet presAssocID="{FF5FD8BA-A279-4321-9E70-28BE946C68E8}" presName="sibTrans" presStyleLbl="sibTrans1D1" presStyleIdx="0" presStyleCnt="10"/>
      <dgm:spPr/>
      <dgm:t>
        <a:bodyPr/>
        <a:lstStyle/>
        <a:p>
          <a:endParaRPr lang="es-GT"/>
        </a:p>
      </dgm:t>
    </dgm:pt>
    <dgm:pt modelId="{C2EE0B6A-0CA7-4CBA-AC41-0697FB512C11}" type="pres">
      <dgm:prSet presAssocID="{9DEAE13F-BF77-4F79-B4E7-A40F8DF71F52}" presName="node" presStyleLbl="node1" presStyleIdx="1" presStyleCnt="10" custScaleX="178947" custScaleY="160335" custRadScaleRad="108120" custRadScaleInc="9861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269B68F-4273-48B8-A7A0-0CDD68A86902}" type="pres">
      <dgm:prSet presAssocID="{9DEAE13F-BF77-4F79-B4E7-A40F8DF71F52}" presName="spNode" presStyleCnt="0"/>
      <dgm:spPr/>
    </dgm:pt>
    <dgm:pt modelId="{89E84427-D1A6-44D9-A239-F48812AE8703}" type="pres">
      <dgm:prSet presAssocID="{B8904572-EA85-4FE6-A73F-BB63B969555A}" presName="sibTrans" presStyleLbl="sibTrans1D1" presStyleIdx="1" presStyleCnt="10"/>
      <dgm:spPr/>
      <dgm:t>
        <a:bodyPr/>
        <a:lstStyle/>
        <a:p>
          <a:endParaRPr lang="es-GT"/>
        </a:p>
      </dgm:t>
    </dgm:pt>
    <dgm:pt modelId="{45F5DF28-4639-4E82-9390-7216C6259C65}" type="pres">
      <dgm:prSet presAssocID="{8DB84FF1-B182-48AA-8D0D-B0E0F7B25564}" presName="node" presStyleLbl="node1" presStyleIdx="2" presStyleCnt="10" custScaleX="178947" custScaleY="160335" custRadScaleRad="98361" custRadScaleInc="6002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88A735B-EEBF-48EF-90F7-A5DE3A7D95EC}" type="pres">
      <dgm:prSet presAssocID="{8DB84FF1-B182-48AA-8D0D-B0E0F7B25564}" presName="spNode" presStyleCnt="0"/>
      <dgm:spPr/>
    </dgm:pt>
    <dgm:pt modelId="{D5444BD3-3809-465A-A22D-1E049F1F0127}" type="pres">
      <dgm:prSet presAssocID="{7BF774AD-8D9F-4D09-A236-F716B3743609}" presName="sibTrans" presStyleLbl="sibTrans1D1" presStyleIdx="2" presStyleCnt="10"/>
      <dgm:spPr/>
      <dgm:t>
        <a:bodyPr/>
        <a:lstStyle/>
        <a:p>
          <a:endParaRPr lang="es-GT"/>
        </a:p>
      </dgm:t>
    </dgm:pt>
    <dgm:pt modelId="{92ADCEB8-7A1F-42DE-AFBC-36CA25FACADA}" type="pres">
      <dgm:prSet presAssocID="{4482C647-6381-4C96-B799-8C7E0D40CCAE}" presName="node" presStyleLbl="node1" presStyleIdx="3" presStyleCnt="10" custScaleX="178947" custScaleY="160335" custRadScaleRad="99964" custRadScaleInc="-53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C2E75B5-3596-4B8B-B670-42421276DB45}" type="pres">
      <dgm:prSet presAssocID="{4482C647-6381-4C96-B799-8C7E0D40CCAE}" presName="spNode" presStyleCnt="0"/>
      <dgm:spPr/>
    </dgm:pt>
    <dgm:pt modelId="{9B2CE641-5915-43E5-85CB-2BE966BD8E3D}" type="pres">
      <dgm:prSet presAssocID="{B91A8C66-CC59-414D-B563-B4B67C41A72C}" presName="sibTrans" presStyleLbl="sibTrans1D1" presStyleIdx="3" presStyleCnt="10"/>
      <dgm:spPr/>
      <dgm:t>
        <a:bodyPr/>
        <a:lstStyle/>
        <a:p>
          <a:endParaRPr lang="es-GT"/>
        </a:p>
      </dgm:t>
    </dgm:pt>
    <dgm:pt modelId="{8BEF2158-DC1F-41AF-9A2F-8F259A713EF3}" type="pres">
      <dgm:prSet presAssocID="{5B3F6927-99DC-44DD-91B3-79B37E317FFF}" presName="node" presStyleLbl="node1" presStyleIdx="4" presStyleCnt="10" custScaleX="178947" custScaleY="160335" custRadScaleRad="106904" custRadScaleInc="-7397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106B079-9EBC-466E-B4C9-8D1C5821D697}" type="pres">
      <dgm:prSet presAssocID="{5B3F6927-99DC-44DD-91B3-79B37E317FFF}" presName="spNode" presStyleCnt="0"/>
      <dgm:spPr/>
    </dgm:pt>
    <dgm:pt modelId="{64B13F70-2AE5-47BC-A857-79B2203E66F5}" type="pres">
      <dgm:prSet presAssocID="{020D5D7D-DBB7-41DE-953D-B8D43102BADD}" presName="sibTrans" presStyleLbl="sibTrans1D1" presStyleIdx="4" presStyleCnt="10"/>
      <dgm:spPr/>
      <dgm:t>
        <a:bodyPr/>
        <a:lstStyle/>
        <a:p>
          <a:endParaRPr lang="es-GT"/>
        </a:p>
      </dgm:t>
    </dgm:pt>
    <dgm:pt modelId="{ADED9E22-CA3B-40E5-A8BA-E7AEA37EB7F3}" type="pres">
      <dgm:prSet presAssocID="{6B5620F8-F768-4D7D-A09E-7A7561A2413C}" presName="node" presStyleLbl="node1" presStyleIdx="5" presStyleCnt="10" custScaleX="178947" custScaleY="160335" custRadScaleRad="93150" custRadScaleInc="-3667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56DEC15-38D8-400B-9BBD-007FA2265BBA}" type="pres">
      <dgm:prSet presAssocID="{6B5620F8-F768-4D7D-A09E-7A7561A2413C}" presName="spNode" presStyleCnt="0"/>
      <dgm:spPr/>
    </dgm:pt>
    <dgm:pt modelId="{E9B7ACE3-B3FB-4B53-A203-D97D4684EA08}" type="pres">
      <dgm:prSet presAssocID="{E54E6DA6-CC64-4980-9362-7AEF9C9A84AB}" presName="sibTrans" presStyleLbl="sibTrans1D1" presStyleIdx="5" presStyleCnt="10"/>
      <dgm:spPr/>
      <dgm:t>
        <a:bodyPr/>
        <a:lstStyle/>
        <a:p>
          <a:endParaRPr lang="es-GT"/>
        </a:p>
      </dgm:t>
    </dgm:pt>
    <dgm:pt modelId="{0A1A8D02-CF97-4111-8907-C11DBA00E094}" type="pres">
      <dgm:prSet presAssocID="{4E7685F0-AB51-4036-B3D9-D2712E012334}" presName="node" presStyleLbl="node1" presStyleIdx="6" presStyleCnt="10" custScaleX="178947" custScaleY="160335" custRadScaleRad="100370" custRadScaleInc="4162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16D987A-C4F9-448D-9659-4088EB72F3DF}" type="pres">
      <dgm:prSet presAssocID="{4E7685F0-AB51-4036-B3D9-D2712E012334}" presName="spNode" presStyleCnt="0"/>
      <dgm:spPr/>
    </dgm:pt>
    <dgm:pt modelId="{7700CF8C-5008-4639-9001-24567DF0E0C6}" type="pres">
      <dgm:prSet presAssocID="{C9A8DCF4-E73C-4DE0-8500-9916C295857A}" presName="sibTrans" presStyleLbl="sibTrans1D1" presStyleIdx="6" presStyleCnt="10"/>
      <dgm:spPr/>
      <dgm:t>
        <a:bodyPr/>
        <a:lstStyle/>
        <a:p>
          <a:endParaRPr lang="es-GT"/>
        </a:p>
      </dgm:t>
    </dgm:pt>
    <dgm:pt modelId="{FB1A58F7-7DC3-420F-B705-2313395F571C}" type="pres">
      <dgm:prSet presAssocID="{0718445A-CE95-484E-AE5F-FA0E2B928D26}" presName="node" presStyleLbl="node1" presStyleIdx="7" presStyleCnt="10" custScaleX="178947" custScaleY="160335" custRadScaleRad="97705" custRadScaleInc="1982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00D88FA-3040-498A-A3D9-C6F936E652CC}" type="pres">
      <dgm:prSet presAssocID="{0718445A-CE95-484E-AE5F-FA0E2B928D26}" presName="spNode" presStyleCnt="0"/>
      <dgm:spPr/>
    </dgm:pt>
    <dgm:pt modelId="{15CFFC85-232A-43BB-9D6A-D5E052EF45F8}" type="pres">
      <dgm:prSet presAssocID="{431AE4F4-07C3-4485-A530-B412B980FE56}" presName="sibTrans" presStyleLbl="sibTrans1D1" presStyleIdx="7" presStyleCnt="10"/>
      <dgm:spPr/>
      <dgm:t>
        <a:bodyPr/>
        <a:lstStyle/>
        <a:p>
          <a:endParaRPr lang="es-GT"/>
        </a:p>
      </dgm:t>
    </dgm:pt>
    <dgm:pt modelId="{54098293-E0B3-48B7-A29F-6AD8AB2540D7}" type="pres">
      <dgm:prSet presAssocID="{990680D5-5C9E-4A61-A333-1F4E91D01849}" presName="node" presStyleLbl="node1" presStyleIdx="8" presStyleCnt="10" custScaleX="178947" custScaleY="160335" custRadScaleRad="99187" custRadScaleInc="-376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13DE628-B5E3-447B-8BFE-805DF8312CF7}" type="pres">
      <dgm:prSet presAssocID="{990680D5-5C9E-4A61-A333-1F4E91D01849}" presName="spNode" presStyleCnt="0"/>
      <dgm:spPr/>
    </dgm:pt>
    <dgm:pt modelId="{38ABCC80-D761-430C-BA19-8BAB44D5D1B5}" type="pres">
      <dgm:prSet presAssocID="{A3E1ABA1-D470-4B43-9966-C2E6EE47FF83}" presName="sibTrans" presStyleLbl="sibTrans1D1" presStyleIdx="8" presStyleCnt="10"/>
      <dgm:spPr/>
      <dgm:t>
        <a:bodyPr/>
        <a:lstStyle/>
        <a:p>
          <a:endParaRPr lang="es-GT"/>
        </a:p>
      </dgm:t>
    </dgm:pt>
    <dgm:pt modelId="{6FC55394-5AC2-4A68-AE5F-22E6F5743F67}" type="pres">
      <dgm:prSet presAssocID="{F941E5F3-DB3C-4940-8939-5034F827AB8E}" presName="node" presStyleLbl="node1" presStyleIdx="9" presStyleCnt="10" custScaleX="178947" custScaleY="160335" custRadScaleRad="101219" custRadScaleInc="-6823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8B99CE6-4267-444C-A20A-6E6616130502}" type="pres">
      <dgm:prSet presAssocID="{F941E5F3-DB3C-4940-8939-5034F827AB8E}" presName="spNode" presStyleCnt="0"/>
      <dgm:spPr/>
    </dgm:pt>
    <dgm:pt modelId="{C93A84F0-9913-4B49-888D-429C7B167F02}" type="pres">
      <dgm:prSet presAssocID="{75C5420C-E6AC-4D13-B324-93D883E19983}" presName="sibTrans" presStyleLbl="sibTrans1D1" presStyleIdx="9" presStyleCnt="10"/>
      <dgm:spPr/>
      <dgm:t>
        <a:bodyPr/>
        <a:lstStyle/>
        <a:p>
          <a:endParaRPr lang="es-GT"/>
        </a:p>
      </dgm:t>
    </dgm:pt>
  </dgm:ptLst>
  <dgm:cxnLst>
    <dgm:cxn modelId="{AF6EF74C-8B9D-4094-8FC8-088135AA2B4D}" type="presOf" srcId="{E898CA02-2976-4130-8329-ACD4CDE8D23D}" destId="{DC3357C6-592B-4016-B573-FC12D4940548}" srcOrd="0" destOrd="0" presId="urn:microsoft.com/office/officeart/2005/8/layout/cycle5"/>
    <dgm:cxn modelId="{03EA31C9-EE93-4299-9C75-677ADD84D00C}" srcId="{E898CA02-2976-4130-8329-ACD4CDE8D23D}" destId="{990680D5-5C9E-4A61-A333-1F4E91D01849}" srcOrd="8" destOrd="0" parTransId="{C1F9F064-594A-4C98-BCDB-50BA8F254D52}" sibTransId="{A3E1ABA1-D470-4B43-9966-C2E6EE47FF83}"/>
    <dgm:cxn modelId="{780F77AD-F80D-43A6-B657-25E7A2BF8816}" srcId="{E898CA02-2976-4130-8329-ACD4CDE8D23D}" destId="{4482C647-6381-4C96-B799-8C7E0D40CCAE}" srcOrd="3" destOrd="0" parTransId="{00160196-FFC3-4D26-915C-DCEC7B0B1421}" sibTransId="{B91A8C66-CC59-414D-B563-B4B67C41A72C}"/>
    <dgm:cxn modelId="{FEC4A62D-223A-4868-8652-1456835A1086}" srcId="{E898CA02-2976-4130-8329-ACD4CDE8D23D}" destId="{AC593B80-F168-4989-B4C4-84C8A70055AF}" srcOrd="0" destOrd="0" parTransId="{71A7AD94-D199-4335-9B02-9D0F36D7204C}" sibTransId="{FF5FD8BA-A279-4321-9E70-28BE946C68E8}"/>
    <dgm:cxn modelId="{F871E498-EE37-43ED-BE0D-9FD6611A539B}" type="presOf" srcId="{B91A8C66-CC59-414D-B563-B4B67C41A72C}" destId="{9B2CE641-5915-43E5-85CB-2BE966BD8E3D}" srcOrd="0" destOrd="0" presId="urn:microsoft.com/office/officeart/2005/8/layout/cycle5"/>
    <dgm:cxn modelId="{852F9C74-45E4-4D2A-95F9-CB3C73873B72}" type="presOf" srcId="{A3E1ABA1-D470-4B43-9966-C2E6EE47FF83}" destId="{38ABCC80-D761-430C-BA19-8BAB44D5D1B5}" srcOrd="0" destOrd="0" presId="urn:microsoft.com/office/officeart/2005/8/layout/cycle5"/>
    <dgm:cxn modelId="{114EFA84-18DE-4156-874E-941DFB0A2C07}" srcId="{E898CA02-2976-4130-8329-ACD4CDE8D23D}" destId="{F941E5F3-DB3C-4940-8939-5034F827AB8E}" srcOrd="9" destOrd="0" parTransId="{8BEC845A-0AF4-4629-A6D9-B3888733EC39}" sibTransId="{75C5420C-E6AC-4D13-B324-93D883E19983}"/>
    <dgm:cxn modelId="{4F670D27-593B-463D-AAA8-7F7C97386576}" type="presOf" srcId="{AC593B80-F168-4989-B4C4-84C8A70055AF}" destId="{173D7823-5F31-4A85-B99E-2E4A31641ACB}" srcOrd="0" destOrd="0" presId="urn:microsoft.com/office/officeart/2005/8/layout/cycle5"/>
    <dgm:cxn modelId="{C752BDBF-55F0-4059-A820-C7A8029A51C7}" type="presOf" srcId="{0718445A-CE95-484E-AE5F-FA0E2B928D26}" destId="{FB1A58F7-7DC3-420F-B705-2313395F571C}" srcOrd="0" destOrd="0" presId="urn:microsoft.com/office/officeart/2005/8/layout/cycle5"/>
    <dgm:cxn modelId="{35377B40-C23B-4933-8AEC-F3D2619CB3F4}" type="presOf" srcId="{990680D5-5C9E-4A61-A333-1F4E91D01849}" destId="{54098293-E0B3-48B7-A29F-6AD8AB2540D7}" srcOrd="0" destOrd="0" presId="urn:microsoft.com/office/officeart/2005/8/layout/cycle5"/>
    <dgm:cxn modelId="{4099984E-2760-41DA-BC1A-60DEB15CECCF}" type="presOf" srcId="{E54E6DA6-CC64-4980-9362-7AEF9C9A84AB}" destId="{E9B7ACE3-B3FB-4B53-A203-D97D4684EA08}" srcOrd="0" destOrd="0" presId="urn:microsoft.com/office/officeart/2005/8/layout/cycle5"/>
    <dgm:cxn modelId="{F28A39E8-E2C5-4092-A292-81A06C3955ED}" type="presOf" srcId="{431AE4F4-07C3-4485-A530-B412B980FE56}" destId="{15CFFC85-232A-43BB-9D6A-D5E052EF45F8}" srcOrd="0" destOrd="0" presId="urn:microsoft.com/office/officeart/2005/8/layout/cycle5"/>
    <dgm:cxn modelId="{DEB155C2-EFF0-40E4-A9AE-9EB375C9D60B}" srcId="{E898CA02-2976-4130-8329-ACD4CDE8D23D}" destId="{4E7685F0-AB51-4036-B3D9-D2712E012334}" srcOrd="6" destOrd="0" parTransId="{CB81DF3F-CE54-4256-ACCA-1CB0D0BFD17B}" sibTransId="{C9A8DCF4-E73C-4DE0-8500-9916C295857A}"/>
    <dgm:cxn modelId="{2AAF0322-575A-487A-AF1D-C97FF0E86B21}" type="presOf" srcId="{B8904572-EA85-4FE6-A73F-BB63B969555A}" destId="{89E84427-D1A6-44D9-A239-F48812AE8703}" srcOrd="0" destOrd="0" presId="urn:microsoft.com/office/officeart/2005/8/layout/cycle5"/>
    <dgm:cxn modelId="{F17ECD04-5776-4318-9FD3-DA5273C09AA6}" type="presOf" srcId="{7BF774AD-8D9F-4D09-A236-F716B3743609}" destId="{D5444BD3-3809-465A-A22D-1E049F1F0127}" srcOrd="0" destOrd="0" presId="urn:microsoft.com/office/officeart/2005/8/layout/cycle5"/>
    <dgm:cxn modelId="{6D172ECE-C8AA-40FE-BA12-0AFC2D64FAF1}" srcId="{E898CA02-2976-4130-8329-ACD4CDE8D23D}" destId="{0718445A-CE95-484E-AE5F-FA0E2B928D26}" srcOrd="7" destOrd="0" parTransId="{4AC0798D-C774-4FE8-B8F1-A29321D99F76}" sibTransId="{431AE4F4-07C3-4485-A530-B412B980FE56}"/>
    <dgm:cxn modelId="{618B0E08-C45B-4173-8FAE-D65D8D69B6D7}" type="presOf" srcId="{6B5620F8-F768-4D7D-A09E-7A7561A2413C}" destId="{ADED9E22-CA3B-40E5-A8BA-E7AEA37EB7F3}" srcOrd="0" destOrd="0" presId="urn:microsoft.com/office/officeart/2005/8/layout/cycle5"/>
    <dgm:cxn modelId="{38F1A8D5-259A-42F7-A5AE-CFCAD21792E1}" srcId="{E898CA02-2976-4130-8329-ACD4CDE8D23D}" destId="{5B3F6927-99DC-44DD-91B3-79B37E317FFF}" srcOrd="4" destOrd="0" parTransId="{D6F99232-328D-4610-A4B2-849A931EE28E}" sibTransId="{020D5D7D-DBB7-41DE-953D-B8D43102BADD}"/>
    <dgm:cxn modelId="{69A95833-2970-4F26-A5FF-54D2B642BCFF}" type="presOf" srcId="{9DEAE13F-BF77-4F79-B4E7-A40F8DF71F52}" destId="{C2EE0B6A-0CA7-4CBA-AC41-0697FB512C11}" srcOrd="0" destOrd="0" presId="urn:microsoft.com/office/officeart/2005/8/layout/cycle5"/>
    <dgm:cxn modelId="{D4AFE077-2F0C-4A56-B324-B142E51F7818}" srcId="{E898CA02-2976-4130-8329-ACD4CDE8D23D}" destId="{8DB84FF1-B182-48AA-8D0D-B0E0F7B25564}" srcOrd="2" destOrd="0" parTransId="{86B04798-6C9C-49A2-8A63-4F768F786DCC}" sibTransId="{7BF774AD-8D9F-4D09-A236-F716B3743609}"/>
    <dgm:cxn modelId="{887D4ACD-A355-47A8-B965-D7342061D88B}" type="presOf" srcId="{FF5FD8BA-A279-4321-9E70-28BE946C68E8}" destId="{743B4BC9-1755-4EC8-8B1B-20DCBFA96EC2}" srcOrd="0" destOrd="0" presId="urn:microsoft.com/office/officeart/2005/8/layout/cycle5"/>
    <dgm:cxn modelId="{578D5A04-F9B7-4371-9B5E-33CD695B2F7B}" srcId="{E898CA02-2976-4130-8329-ACD4CDE8D23D}" destId="{9DEAE13F-BF77-4F79-B4E7-A40F8DF71F52}" srcOrd="1" destOrd="0" parTransId="{4B76FED7-0E7C-4878-A512-65C2FA208B4E}" sibTransId="{B8904572-EA85-4FE6-A73F-BB63B969555A}"/>
    <dgm:cxn modelId="{00F35A7C-3277-497C-A254-64A3A4ACA219}" type="presOf" srcId="{4E7685F0-AB51-4036-B3D9-D2712E012334}" destId="{0A1A8D02-CF97-4111-8907-C11DBA00E094}" srcOrd="0" destOrd="0" presId="urn:microsoft.com/office/officeart/2005/8/layout/cycle5"/>
    <dgm:cxn modelId="{672597C6-B48A-4F71-A262-08AAA957F9F0}" type="presOf" srcId="{8DB84FF1-B182-48AA-8D0D-B0E0F7B25564}" destId="{45F5DF28-4639-4E82-9390-7216C6259C65}" srcOrd="0" destOrd="0" presId="urn:microsoft.com/office/officeart/2005/8/layout/cycle5"/>
    <dgm:cxn modelId="{D969086E-CF96-487F-932A-7B149D230D42}" type="presOf" srcId="{F941E5F3-DB3C-4940-8939-5034F827AB8E}" destId="{6FC55394-5AC2-4A68-AE5F-22E6F5743F67}" srcOrd="0" destOrd="0" presId="urn:microsoft.com/office/officeart/2005/8/layout/cycle5"/>
    <dgm:cxn modelId="{1C93B1B8-CB8C-400E-9678-FA76177E1535}" type="presOf" srcId="{4482C647-6381-4C96-B799-8C7E0D40CCAE}" destId="{92ADCEB8-7A1F-42DE-AFBC-36CA25FACADA}" srcOrd="0" destOrd="0" presId="urn:microsoft.com/office/officeart/2005/8/layout/cycle5"/>
    <dgm:cxn modelId="{FE03FD5B-1349-477B-800D-B92A77A1562D}" srcId="{E898CA02-2976-4130-8329-ACD4CDE8D23D}" destId="{6B5620F8-F768-4D7D-A09E-7A7561A2413C}" srcOrd="5" destOrd="0" parTransId="{A453A9B4-25F3-4A50-9C10-9F8190EE77C9}" sibTransId="{E54E6DA6-CC64-4980-9362-7AEF9C9A84AB}"/>
    <dgm:cxn modelId="{7B57EDEA-439D-4FEB-AD14-23169A8F990F}" type="presOf" srcId="{020D5D7D-DBB7-41DE-953D-B8D43102BADD}" destId="{64B13F70-2AE5-47BC-A857-79B2203E66F5}" srcOrd="0" destOrd="0" presId="urn:microsoft.com/office/officeart/2005/8/layout/cycle5"/>
    <dgm:cxn modelId="{0D69AF14-542D-4056-B49F-2F257295168E}" type="presOf" srcId="{75C5420C-E6AC-4D13-B324-93D883E19983}" destId="{C93A84F0-9913-4B49-888D-429C7B167F02}" srcOrd="0" destOrd="0" presId="urn:microsoft.com/office/officeart/2005/8/layout/cycle5"/>
    <dgm:cxn modelId="{DF854012-F622-4D74-983E-5093E01BFBDE}" type="presOf" srcId="{C9A8DCF4-E73C-4DE0-8500-9916C295857A}" destId="{7700CF8C-5008-4639-9001-24567DF0E0C6}" srcOrd="0" destOrd="0" presId="urn:microsoft.com/office/officeart/2005/8/layout/cycle5"/>
    <dgm:cxn modelId="{14950923-EF29-44C1-847B-F8E943EBBD00}" type="presOf" srcId="{5B3F6927-99DC-44DD-91B3-79B37E317FFF}" destId="{8BEF2158-DC1F-41AF-9A2F-8F259A713EF3}" srcOrd="0" destOrd="0" presId="urn:microsoft.com/office/officeart/2005/8/layout/cycle5"/>
    <dgm:cxn modelId="{D68F7C86-5B0A-48D4-9586-9CF8C52FF4F2}" type="presParOf" srcId="{DC3357C6-592B-4016-B573-FC12D4940548}" destId="{173D7823-5F31-4A85-B99E-2E4A31641ACB}" srcOrd="0" destOrd="0" presId="urn:microsoft.com/office/officeart/2005/8/layout/cycle5"/>
    <dgm:cxn modelId="{3FE55F5D-C150-42E1-9C72-535913BCB87E}" type="presParOf" srcId="{DC3357C6-592B-4016-B573-FC12D4940548}" destId="{4BF3798B-5E53-4CA6-A1B2-CC0A128FE223}" srcOrd="1" destOrd="0" presId="urn:microsoft.com/office/officeart/2005/8/layout/cycle5"/>
    <dgm:cxn modelId="{42A70185-8D0A-47DE-A86B-4BF7EA9C4238}" type="presParOf" srcId="{DC3357C6-592B-4016-B573-FC12D4940548}" destId="{743B4BC9-1755-4EC8-8B1B-20DCBFA96EC2}" srcOrd="2" destOrd="0" presId="urn:microsoft.com/office/officeart/2005/8/layout/cycle5"/>
    <dgm:cxn modelId="{BCD7F923-30E9-490A-B846-1597B5440745}" type="presParOf" srcId="{DC3357C6-592B-4016-B573-FC12D4940548}" destId="{C2EE0B6A-0CA7-4CBA-AC41-0697FB512C11}" srcOrd="3" destOrd="0" presId="urn:microsoft.com/office/officeart/2005/8/layout/cycle5"/>
    <dgm:cxn modelId="{A93648D8-4B1E-42AC-B0C0-ADB294A6AD02}" type="presParOf" srcId="{DC3357C6-592B-4016-B573-FC12D4940548}" destId="{D269B68F-4273-48B8-A7A0-0CDD68A86902}" srcOrd="4" destOrd="0" presId="urn:microsoft.com/office/officeart/2005/8/layout/cycle5"/>
    <dgm:cxn modelId="{0E5D8BD6-1521-4EA0-ADB5-11139CC6EB2C}" type="presParOf" srcId="{DC3357C6-592B-4016-B573-FC12D4940548}" destId="{89E84427-D1A6-44D9-A239-F48812AE8703}" srcOrd="5" destOrd="0" presId="urn:microsoft.com/office/officeart/2005/8/layout/cycle5"/>
    <dgm:cxn modelId="{EF2B3B6B-BF5D-4E6E-890A-CB901C474574}" type="presParOf" srcId="{DC3357C6-592B-4016-B573-FC12D4940548}" destId="{45F5DF28-4639-4E82-9390-7216C6259C65}" srcOrd="6" destOrd="0" presId="urn:microsoft.com/office/officeart/2005/8/layout/cycle5"/>
    <dgm:cxn modelId="{943B9D6C-EF23-4D65-BD3D-8330B5B41C4D}" type="presParOf" srcId="{DC3357C6-592B-4016-B573-FC12D4940548}" destId="{388A735B-EEBF-48EF-90F7-A5DE3A7D95EC}" srcOrd="7" destOrd="0" presId="urn:microsoft.com/office/officeart/2005/8/layout/cycle5"/>
    <dgm:cxn modelId="{77969080-0334-4CB8-A50D-6312D4F69288}" type="presParOf" srcId="{DC3357C6-592B-4016-B573-FC12D4940548}" destId="{D5444BD3-3809-465A-A22D-1E049F1F0127}" srcOrd="8" destOrd="0" presId="urn:microsoft.com/office/officeart/2005/8/layout/cycle5"/>
    <dgm:cxn modelId="{80DFE990-5CF3-4092-8E06-79F87C0BCBAD}" type="presParOf" srcId="{DC3357C6-592B-4016-B573-FC12D4940548}" destId="{92ADCEB8-7A1F-42DE-AFBC-36CA25FACADA}" srcOrd="9" destOrd="0" presId="urn:microsoft.com/office/officeart/2005/8/layout/cycle5"/>
    <dgm:cxn modelId="{EF4A5E67-F7D1-4D62-AD87-7F51730145FD}" type="presParOf" srcId="{DC3357C6-592B-4016-B573-FC12D4940548}" destId="{7C2E75B5-3596-4B8B-B670-42421276DB45}" srcOrd="10" destOrd="0" presId="urn:microsoft.com/office/officeart/2005/8/layout/cycle5"/>
    <dgm:cxn modelId="{95B8AECC-8151-44F5-8C01-D1D7A069922B}" type="presParOf" srcId="{DC3357C6-592B-4016-B573-FC12D4940548}" destId="{9B2CE641-5915-43E5-85CB-2BE966BD8E3D}" srcOrd="11" destOrd="0" presId="urn:microsoft.com/office/officeart/2005/8/layout/cycle5"/>
    <dgm:cxn modelId="{9D53A6BE-B0B5-475F-96DD-3CEBE81B7D27}" type="presParOf" srcId="{DC3357C6-592B-4016-B573-FC12D4940548}" destId="{8BEF2158-DC1F-41AF-9A2F-8F259A713EF3}" srcOrd="12" destOrd="0" presId="urn:microsoft.com/office/officeart/2005/8/layout/cycle5"/>
    <dgm:cxn modelId="{0740F588-FC76-420E-9E84-B8E55AB79005}" type="presParOf" srcId="{DC3357C6-592B-4016-B573-FC12D4940548}" destId="{D106B079-9EBC-466E-B4C9-8D1C5821D697}" srcOrd="13" destOrd="0" presId="urn:microsoft.com/office/officeart/2005/8/layout/cycle5"/>
    <dgm:cxn modelId="{89ACDB82-7166-4D19-BCC6-76D76DD790F1}" type="presParOf" srcId="{DC3357C6-592B-4016-B573-FC12D4940548}" destId="{64B13F70-2AE5-47BC-A857-79B2203E66F5}" srcOrd="14" destOrd="0" presId="urn:microsoft.com/office/officeart/2005/8/layout/cycle5"/>
    <dgm:cxn modelId="{C76ABF05-2A6A-43DB-B354-30A0BA90C84D}" type="presParOf" srcId="{DC3357C6-592B-4016-B573-FC12D4940548}" destId="{ADED9E22-CA3B-40E5-A8BA-E7AEA37EB7F3}" srcOrd="15" destOrd="0" presId="urn:microsoft.com/office/officeart/2005/8/layout/cycle5"/>
    <dgm:cxn modelId="{57A910F7-7DD5-4F2F-9AEB-9619E8E335C0}" type="presParOf" srcId="{DC3357C6-592B-4016-B573-FC12D4940548}" destId="{E56DEC15-38D8-400B-9BBD-007FA2265BBA}" srcOrd="16" destOrd="0" presId="urn:microsoft.com/office/officeart/2005/8/layout/cycle5"/>
    <dgm:cxn modelId="{46728554-83F4-4EA8-A638-18B4428765CA}" type="presParOf" srcId="{DC3357C6-592B-4016-B573-FC12D4940548}" destId="{E9B7ACE3-B3FB-4B53-A203-D97D4684EA08}" srcOrd="17" destOrd="0" presId="urn:microsoft.com/office/officeart/2005/8/layout/cycle5"/>
    <dgm:cxn modelId="{57A9DDA5-EE39-4695-84D4-011339FCA0F6}" type="presParOf" srcId="{DC3357C6-592B-4016-B573-FC12D4940548}" destId="{0A1A8D02-CF97-4111-8907-C11DBA00E094}" srcOrd="18" destOrd="0" presId="urn:microsoft.com/office/officeart/2005/8/layout/cycle5"/>
    <dgm:cxn modelId="{0022D17E-1717-4D00-8450-2E700DE7285F}" type="presParOf" srcId="{DC3357C6-592B-4016-B573-FC12D4940548}" destId="{A16D987A-C4F9-448D-9659-4088EB72F3DF}" srcOrd="19" destOrd="0" presId="urn:microsoft.com/office/officeart/2005/8/layout/cycle5"/>
    <dgm:cxn modelId="{71D8822F-658E-4CEE-B7C7-26E261048266}" type="presParOf" srcId="{DC3357C6-592B-4016-B573-FC12D4940548}" destId="{7700CF8C-5008-4639-9001-24567DF0E0C6}" srcOrd="20" destOrd="0" presId="urn:microsoft.com/office/officeart/2005/8/layout/cycle5"/>
    <dgm:cxn modelId="{50D9EF97-1C07-4201-AA25-97102843870E}" type="presParOf" srcId="{DC3357C6-592B-4016-B573-FC12D4940548}" destId="{FB1A58F7-7DC3-420F-B705-2313395F571C}" srcOrd="21" destOrd="0" presId="urn:microsoft.com/office/officeart/2005/8/layout/cycle5"/>
    <dgm:cxn modelId="{FACFFD25-36E8-4206-87A6-979638F057CA}" type="presParOf" srcId="{DC3357C6-592B-4016-B573-FC12D4940548}" destId="{600D88FA-3040-498A-A3D9-C6F936E652CC}" srcOrd="22" destOrd="0" presId="urn:microsoft.com/office/officeart/2005/8/layout/cycle5"/>
    <dgm:cxn modelId="{32BA9C5B-91B2-4877-B281-03D4D3F1ADC9}" type="presParOf" srcId="{DC3357C6-592B-4016-B573-FC12D4940548}" destId="{15CFFC85-232A-43BB-9D6A-D5E052EF45F8}" srcOrd="23" destOrd="0" presId="urn:microsoft.com/office/officeart/2005/8/layout/cycle5"/>
    <dgm:cxn modelId="{9DD2B50B-7B56-4703-AE5D-3FEC8C9491CB}" type="presParOf" srcId="{DC3357C6-592B-4016-B573-FC12D4940548}" destId="{54098293-E0B3-48B7-A29F-6AD8AB2540D7}" srcOrd="24" destOrd="0" presId="urn:microsoft.com/office/officeart/2005/8/layout/cycle5"/>
    <dgm:cxn modelId="{8C1F0869-E72C-4663-A932-20A6D2ABD32E}" type="presParOf" srcId="{DC3357C6-592B-4016-B573-FC12D4940548}" destId="{D13DE628-B5E3-447B-8BFE-805DF8312CF7}" srcOrd="25" destOrd="0" presId="urn:microsoft.com/office/officeart/2005/8/layout/cycle5"/>
    <dgm:cxn modelId="{F57DDD2C-9D64-4470-B2C1-3EA816F824DE}" type="presParOf" srcId="{DC3357C6-592B-4016-B573-FC12D4940548}" destId="{38ABCC80-D761-430C-BA19-8BAB44D5D1B5}" srcOrd="26" destOrd="0" presId="urn:microsoft.com/office/officeart/2005/8/layout/cycle5"/>
    <dgm:cxn modelId="{5E01C2B2-EE17-4A21-A943-1422B9351BC2}" type="presParOf" srcId="{DC3357C6-592B-4016-B573-FC12D4940548}" destId="{6FC55394-5AC2-4A68-AE5F-22E6F5743F67}" srcOrd="27" destOrd="0" presId="urn:microsoft.com/office/officeart/2005/8/layout/cycle5"/>
    <dgm:cxn modelId="{00C948EA-BAB3-41BC-91FA-4D38D74CBED8}" type="presParOf" srcId="{DC3357C6-592B-4016-B573-FC12D4940548}" destId="{D8B99CE6-4267-444C-A20A-6E6616130502}" srcOrd="28" destOrd="0" presId="urn:microsoft.com/office/officeart/2005/8/layout/cycle5"/>
    <dgm:cxn modelId="{67785FFB-116D-4F56-9A67-9B64E9A94F0B}" type="presParOf" srcId="{DC3357C6-592B-4016-B573-FC12D4940548}" destId="{C93A84F0-9913-4B49-888D-429C7B167F02}" srcOrd="29" destOrd="0" presId="urn:microsoft.com/office/officeart/2005/8/layout/cycle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69B4C-A5E1-4142-A02A-EABB0AF765AD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D9C4FDF1-8088-4359-8042-78880E13C48E}">
      <dgm:prSet phldrT="[Texto]"/>
      <dgm:spPr/>
      <dgm:t>
        <a:bodyPr/>
        <a:lstStyle/>
        <a:p>
          <a:r>
            <a:rPr lang="es-GT" b="1" dirty="0" smtClean="0"/>
            <a:t>CLASIFICACION DE LOS DEPORTES</a:t>
          </a:r>
          <a:endParaRPr lang="es-GT" b="1" dirty="0"/>
        </a:p>
      </dgm:t>
    </dgm:pt>
    <dgm:pt modelId="{806AFB31-C229-4743-8D0C-F4401B7406BD}" type="parTrans" cxnId="{D088C10C-BE5B-4843-A765-C4E6F4FDBB67}">
      <dgm:prSet/>
      <dgm:spPr/>
      <dgm:t>
        <a:bodyPr/>
        <a:lstStyle/>
        <a:p>
          <a:endParaRPr lang="es-GT" b="1"/>
        </a:p>
      </dgm:t>
    </dgm:pt>
    <dgm:pt modelId="{121658EB-6FA2-4383-9CAF-EE19AB4C8C82}" type="sibTrans" cxnId="{D088C10C-BE5B-4843-A765-C4E6F4FDBB67}">
      <dgm:prSet/>
      <dgm:spPr/>
      <dgm:t>
        <a:bodyPr/>
        <a:lstStyle/>
        <a:p>
          <a:endParaRPr lang="es-GT" b="1"/>
        </a:p>
      </dgm:t>
    </dgm:pt>
    <dgm:pt modelId="{D9FAD437-42F3-48F4-BD51-032DFDFE3B6F}">
      <dgm:prSet phldrT="[Texto]"/>
      <dgm:spPr/>
      <dgm:t>
        <a:bodyPr/>
        <a:lstStyle/>
        <a:p>
          <a:r>
            <a:rPr lang="es-GT" b="1" dirty="0" smtClean="0"/>
            <a:t>TEMPORADA</a:t>
          </a:r>
          <a:endParaRPr lang="es-GT" b="1" dirty="0"/>
        </a:p>
      </dgm:t>
    </dgm:pt>
    <dgm:pt modelId="{B1856488-73BD-47DA-95A7-A577BF9DF60B}" type="parTrans" cxnId="{FF28A2CA-5B22-441A-96E8-28955E277360}">
      <dgm:prSet/>
      <dgm:spPr/>
      <dgm:t>
        <a:bodyPr/>
        <a:lstStyle/>
        <a:p>
          <a:endParaRPr lang="es-GT" b="1"/>
        </a:p>
      </dgm:t>
    </dgm:pt>
    <dgm:pt modelId="{29BC6AF5-B92D-4111-9273-4BEB1A9C4CEA}" type="sibTrans" cxnId="{FF28A2CA-5B22-441A-96E8-28955E277360}">
      <dgm:prSet/>
      <dgm:spPr/>
      <dgm:t>
        <a:bodyPr/>
        <a:lstStyle/>
        <a:p>
          <a:endParaRPr lang="es-GT" b="1"/>
        </a:p>
      </dgm:t>
    </dgm:pt>
    <dgm:pt modelId="{5B372471-FCFA-4D24-B1DD-93513486429E}">
      <dgm:prSet phldrT="[Texto]"/>
      <dgm:spPr/>
      <dgm:t>
        <a:bodyPr/>
        <a:lstStyle/>
        <a:p>
          <a:r>
            <a:rPr lang="es-GT" b="1" dirty="0" smtClean="0"/>
            <a:t>MEDIO EN QUE SE PRACTICAN</a:t>
          </a:r>
          <a:endParaRPr lang="es-GT" b="1" dirty="0"/>
        </a:p>
      </dgm:t>
    </dgm:pt>
    <dgm:pt modelId="{4665A520-089A-415B-B27D-D7B5FBA48540}" type="parTrans" cxnId="{25F21C9E-F8B9-4858-AC56-927F79DB114F}">
      <dgm:prSet/>
      <dgm:spPr/>
      <dgm:t>
        <a:bodyPr/>
        <a:lstStyle/>
        <a:p>
          <a:endParaRPr lang="es-GT" b="1"/>
        </a:p>
      </dgm:t>
    </dgm:pt>
    <dgm:pt modelId="{BC3AFFAE-58CA-4099-BEBF-10F3CD230932}" type="sibTrans" cxnId="{25F21C9E-F8B9-4858-AC56-927F79DB114F}">
      <dgm:prSet/>
      <dgm:spPr/>
      <dgm:t>
        <a:bodyPr/>
        <a:lstStyle/>
        <a:p>
          <a:endParaRPr lang="es-GT" b="1"/>
        </a:p>
      </dgm:t>
    </dgm:pt>
    <dgm:pt modelId="{A0DDA9A6-E9EE-48A5-87D4-EEF414BEA867}">
      <dgm:prSet phldrT="[Texto]"/>
      <dgm:spPr/>
      <dgm:t>
        <a:bodyPr/>
        <a:lstStyle/>
        <a:p>
          <a:r>
            <a:rPr lang="es-GT" b="1" dirty="0" smtClean="0"/>
            <a:t>FILOGENICOS</a:t>
          </a:r>
          <a:endParaRPr lang="es-GT" b="1" dirty="0"/>
        </a:p>
      </dgm:t>
    </dgm:pt>
    <dgm:pt modelId="{3DC3FF78-A938-4E2C-9ACA-5D5B5C8464D4}" type="parTrans" cxnId="{A90EED3C-9BA3-4B09-9FD9-857D10E27C5D}">
      <dgm:prSet/>
      <dgm:spPr/>
      <dgm:t>
        <a:bodyPr/>
        <a:lstStyle/>
        <a:p>
          <a:endParaRPr lang="es-GT" b="1"/>
        </a:p>
      </dgm:t>
    </dgm:pt>
    <dgm:pt modelId="{7D6285F6-49DC-43DA-94D6-58EF136CC38B}" type="sibTrans" cxnId="{A90EED3C-9BA3-4B09-9FD9-857D10E27C5D}">
      <dgm:prSet/>
      <dgm:spPr/>
      <dgm:t>
        <a:bodyPr/>
        <a:lstStyle/>
        <a:p>
          <a:endParaRPr lang="es-GT" b="1"/>
        </a:p>
      </dgm:t>
    </dgm:pt>
    <dgm:pt modelId="{7F7A38D8-FDAA-4C1E-BAA9-65B6FC59B672}">
      <dgm:prSet phldrT="[Texto]"/>
      <dgm:spPr/>
      <dgm:t>
        <a:bodyPr/>
        <a:lstStyle/>
        <a:p>
          <a:r>
            <a:rPr lang="es-GT" b="1" dirty="0" smtClean="0"/>
            <a:t>CARACTERISTICAS BIOENERGETICAS</a:t>
          </a:r>
          <a:endParaRPr lang="es-GT" b="1" dirty="0"/>
        </a:p>
      </dgm:t>
    </dgm:pt>
    <dgm:pt modelId="{0E87011A-F45B-4AAC-8399-56ABA631F583}" type="parTrans" cxnId="{F1C73A5C-F149-4B61-94C4-582D3E55FC28}">
      <dgm:prSet/>
      <dgm:spPr/>
      <dgm:t>
        <a:bodyPr/>
        <a:lstStyle/>
        <a:p>
          <a:endParaRPr lang="es-GT" b="1"/>
        </a:p>
      </dgm:t>
    </dgm:pt>
    <dgm:pt modelId="{522F0248-33FE-4F50-A72A-DD4FF6165857}" type="sibTrans" cxnId="{F1C73A5C-F149-4B61-94C4-582D3E55FC28}">
      <dgm:prSet/>
      <dgm:spPr/>
      <dgm:t>
        <a:bodyPr/>
        <a:lstStyle/>
        <a:p>
          <a:endParaRPr lang="es-GT" b="1"/>
        </a:p>
      </dgm:t>
    </dgm:pt>
    <dgm:pt modelId="{78057F12-30B9-4D44-9726-0EC45E4D3451}">
      <dgm:prSet phldrT="[Texto]"/>
      <dgm:spPr/>
      <dgm:t>
        <a:bodyPr/>
        <a:lstStyle/>
        <a:p>
          <a:r>
            <a:rPr lang="es-GT" b="1" dirty="0" smtClean="0"/>
            <a:t>INICIACION DEPORTIVA</a:t>
          </a:r>
          <a:endParaRPr lang="es-GT" b="1" dirty="0"/>
        </a:p>
      </dgm:t>
    </dgm:pt>
    <dgm:pt modelId="{24C48C81-293D-40AC-B2AB-AA63464B7DD6}" type="parTrans" cxnId="{D110531B-4C48-4DD3-8589-348B1BE84655}">
      <dgm:prSet/>
      <dgm:spPr/>
      <dgm:t>
        <a:bodyPr/>
        <a:lstStyle/>
        <a:p>
          <a:endParaRPr lang="es-GT" b="1"/>
        </a:p>
      </dgm:t>
    </dgm:pt>
    <dgm:pt modelId="{CFC24E44-877F-4CA4-9FAC-D004AC09F213}" type="sibTrans" cxnId="{D110531B-4C48-4DD3-8589-348B1BE84655}">
      <dgm:prSet/>
      <dgm:spPr/>
      <dgm:t>
        <a:bodyPr/>
        <a:lstStyle/>
        <a:p>
          <a:endParaRPr lang="es-GT" b="1"/>
        </a:p>
      </dgm:t>
    </dgm:pt>
    <dgm:pt modelId="{E2426A39-A33E-4C4F-AFE2-C3FC7F6EBA95}" type="pres">
      <dgm:prSet presAssocID="{69069B4C-A5E1-4142-A02A-EABB0AF765A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7F898B5B-2F21-4FCA-9752-89C541D30C1C}" type="pres">
      <dgm:prSet presAssocID="{D9C4FDF1-8088-4359-8042-78880E13C48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F85A62D6-84B7-4330-A74A-AD5C0DCB9E85}" type="pres">
      <dgm:prSet presAssocID="{D9C4FDF1-8088-4359-8042-78880E13C48E}" presName="rootComposite1" presStyleCnt="0"/>
      <dgm:spPr/>
      <dgm:t>
        <a:bodyPr/>
        <a:lstStyle/>
        <a:p>
          <a:endParaRPr lang="es-GT"/>
        </a:p>
      </dgm:t>
    </dgm:pt>
    <dgm:pt modelId="{91767E50-EDD0-4D45-BB2B-599218924AA4}" type="pres">
      <dgm:prSet presAssocID="{D9C4FDF1-8088-4359-8042-78880E13C48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1BD08CC7-41B9-427F-AA49-3F048FE25E27}" type="pres">
      <dgm:prSet presAssocID="{D9C4FDF1-8088-4359-8042-78880E13C48E}" presName="topArc1" presStyleLbl="parChTrans1D1" presStyleIdx="0" presStyleCnt="12"/>
      <dgm:spPr/>
      <dgm:t>
        <a:bodyPr/>
        <a:lstStyle/>
        <a:p>
          <a:endParaRPr lang="es-GT"/>
        </a:p>
      </dgm:t>
    </dgm:pt>
    <dgm:pt modelId="{C398481A-8332-4A5E-82E6-D236919ECDBA}" type="pres">
      <dgm:prSet presAssocID="{D9C4FDF1-8088-4359-8042-78880E13C48E}" presName="bottomArc1" presStyleLbl="parChTrans1D1" presStyleIdx="1" presStyleCnt="12"/>
      <dgm:spPr/>
      <dgm:t>
        <a:bodyPr/>
        <a:lstStyle/>
        <a:p>
          <a:endParaRPr lang="es-GT"/>
        </a:p>
      </dgm:t>
    </dgm:pt>
    <dgm:pt modelId="{CE3ABA92-AA1D-40FF-8597-0339A2C33BEB}" type="pres">
      <dgm:prSet presAssocID="{D9C4FDF1-8088-4359-8042-78880E13C48E}" presName="topConnNode1" presStyleLbl="node1" presStyleIdx="0" presStyleCnt="0"/>
      <dgm:spPr/>
      <dgm:t>
        <a:bodyPr/>
        <a:lstStyle/>
        <a:p>
          <a:endParaRPr lang="es-GT"/>
        </a:p>
      </dgm:t>
    </dgm:pt>
    <dgm:pt modelId="{B3ECB073-7AC8-4015-9875-42DB0C6D4336}" type="pres">
      <dgm:prSet presAssocID="{D9C4FDF1-8088-4359-8042-78880E13C48E}" presName="hierChild2" presStyleCnt="0"/>
      <dgm:spPr/>
      <dgm:t>
        <a:bodyPr/>
        <a:lstStyle/>
        <a:p>
          <a:endParaRPr lang="es-GT"/>
        </a:p>
      </dgm:t>
    </dgm:pt>
    <dgm:pt modelId="{64AA525D-4C50-4B56-B188-8CA32E233C87}" type="pres">
      <dgm:prSet presAssocID="{B1856488-73BD-47DA-95A7-A577BF9DF60B}" presName="Name28" presStyleLbl="parChTrans1D2" presStyleIdx="0" presStyleCnt="5"/>
      <dgm:spPr/>
      <dgm:t>
        <a:bodyPr/>
        <a:lstStyle/>
        <a:p>
          <a:endParaRPr lang="es-GT"/>
        </a:p>
      </dgm:t>
    </dgm:pt>
    <dgm:pt modelId="{0F763C42-F8F7-43C4-8EAE-132107468AF1}" type="pres">
      <dgm:prSet presAssocID="{D9FAD437-42F3-48F4-BD51-032DFDFE3B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12803B88-603E-402A-83A0-ACD6BFB6446D}" type="pres">
      <dgm:prSet presAssocID="{D9FAD437-42F3-48F4-BD51-032DFDFE3B6F}" presName="rootComposite2" presStyleCnt="0"/>
      <dgm:spPr/>
      <dgm:t>
        <a:bodyPr/>
        <a:lstStyle/>
        <a:p>
          <a:endParaRPr lang="es-GT"/>
        </a:p>
      </dgm:t>
    </dgm:pt>
    <dgm:pt modelId="{33012C4C-1DC8-48AE-8605-4A38CAF008C9}" type="pres">
      <dgm:prSet presAssocID="{D9FAD437-42F3-48F4-BD51-032DFDFE3B6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5F827C5-D3C1-4747-9557-EC003E2D344D}" type="pres">
      <dgm:prSet presAssocID="{D9FAD437-42F3-48F4-BD51-032DFDFE3B6F}" presName="topArc2" presStyleLbl="parChTrans1D1" presStyleIdx="2" presStyleCnt="12"/>
      <dgm:spPr/>
      <dgm:t>
        <a:bodyPr/>
        <a:lstStyle/>
        <a:p>
          <a:endParaRPr lang="es-GT"/>
        </a:p>
      </dgm:t>
    </dgm:pt>
    <dgm:pt modelId="{2A40FA0C-59E0-4023-A1B8-DA8D0B788727}" type="pres">
      <dgm:prSet presAssocID="{D9FAD437-42F3-48F4-BD51-032DFDFE3B6F}" presName="bottomArc2" presStyleLbl="parChTrans1D1" presStyleIdx="3" presStyleCnt="12"/>
      <dgm:spPr/>
      <dgm:t>
        <a:bodyPr/>
        <a:lstStyle/>
        <a:p>
          <a:endParaRPr lang="es-GT"/>
        </a:p>
      </dgm:t>
    </dgm:pt>
    <dgm:pt modelId="{08B380E8-EDEF-4F27-BE3B-C9CED39AA100}" type="pres">
      <dgm:prSet presAssocID="{D9FAD437-42F3-48F4-BD51-032DFDFE3B6F}" presName="topConnNode2" presStyleLbl="node2" presStyleIdx="0" presStyleCnt="0"/>
      <dgm:spPr/>
      <dgm:t>
        <a:bodyPr/>
        <a:lstStyle/>
        <a:p>
          <a:endParaRPr lang="es-GT"/>
        </a:p>
      </dgm:t>
    </dgm:pt>
    <dgm:pt modelId="{A12DE980-DD32-43BE-BEC1-A14C98A2D18E}" type="pres">
      <dgm:prSet presAssocID="{D9FAD437-42F3-48F4-BD51-032DFDFE3B6F}" presName="hierChild4" presStyleCnt="0"/>
      <dgm:spPr/>
      <dgm:t>
        <a:bodyPr/>
        <a:lstStyle/>
        <a:p>
          <a:endParaRPr lang="es-GT"/>
        </a:p>
      </dgm:t>
    </dgm:pt>
    <dgm:pt modelId="{EF31F0DD-0FBF-4E65-8468-E98E4AF194F4}" type="pres">
      <dgm:prSet presAssocID="{D9FAD437-42F3-48F4-BD51-032DFDFE3B6F}" presName="hierChild5" presStyleCnt="0"/>
      <dgm:spPr/>
      <dgm:t>
        <a:bodyPr/>
        <a:lstStyle/>
        <a:p>
          <a:endParaRPr lang="es-GT"/>
        </a:p>
      </dgm:t>
    </dgm:pt>
    <dgm:pt modelId="{9DAF4E15-81CB-4D4B-929B-51F117E661EE}" type="pres">
      <dgm:prSet presAssocID="{4665A520-089A-415B-B27D-D7B5FBA48540}" presName="Name28" presStyleLbl="parChTrans1D2" presStyleIdx="1" presStyleCnt="5"/>
      <dgm:spPr/>
      <dgm:t>
        <a:bodyPr/>
        <a:lstStyle/>
        <a:p>
          <a:endParaRPr lang="es-GT"/>
        </a:p>
      </dgm:t>
    </dgm:pt>
    <dgm:pt modelId="{682E3F5A-84FD-4D61-B653-1EAC9AC6E52C}" type="pres">
      <dgm:prSet presAssocID="{5B372471-FCFA-4D24-B1DD-9351348642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8F17B94E-9072-4893-9586-0A8C66CF722E}" type="pres">
      <dgm:prSet presAssocID="{5B372471-FCFA-4D24-B1DD-93513486429E}" presName="rootComposite2" presStyleCnt="0"/>
      <dgm:spPr/>
      <dgm:t>
        <a:bodyPr/>
        <a:lstStyle/>
        <a:p>
          <a:endParaRPr lang="es-GT"/>
        </a:p>
      </dgm:t>
    </dgm:pt>
    <dgm:pt modelId="{769BA616-DC65-40F5-BC3A-B45FCA40B888}" type="pres">
      <dgm:prSet presAssocID="{5B372471-FCFA-4D24-B1DD-93513486429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597C0282-9B4C-4661-BCF8-92A6339AA8A6}" type="pres">
      <dgm:prSet presAssocID="{5B372471-FCFA-4D24-B1DD-93513486429E}" presName="topArc2" presStyleLbl="parChTrans1D1" presStyleIdx="4" presStyleCnt="12"/>
      <dgm:spPr/>
      <dgm:t>
        <a:bodyPr/>
        <a:lstStyle/>
        <a:p>
          <a:endParaRPr lang="es-GT"/>
        </a:p>
      </dgm:t>
    </dgm:pt>
    <dgm:pt modelId="{52644DC5-7448-4EA5-B2BE-76CE51CA21BF}" type="pres">
      <dgm:prSet presAssocID="{5B372471-FCFA-4D24-B1DD-93513486429E}" presName="bottomArc2" presStyleLbl="parChTrans1D1" presStyleIdx="5" presStyleCnt="12"/>
      <dgm:spPr/>
      <dgm:t>
        <a:bodyPr/>
        <a:lstStyle/>
        <a:p>
          <a:endParaRPr lang="es-GT"/>
        </a:p>
      </dgm:t>
    </dgm:pt>
    <dgm:pt modelId="{6A2E9731-97A9-4D5D-A6AC-E7611526AB0D}" type="pres">
      <dgm:prSet presAssocID="{5B372471-FCFA-4D24-B1DD-93513486429E}" presName="topConnNode2" presStyleLbl="node2" presStyleIdx="0" presStyleCnt="0"/>
      <dgm:spPr/>
      <dgm:t>
        <a:bodyPr/>
        <a:lstStyle/>
        <a:p>
          <a:endParaRPr lang="es-GT"/>
        </a:p>
      </dgm:t>
    </dgm:pt>
    <dgm:pt modelId="{0A372FAF-0F19-4698-A293-ECE982890B35}" type="pres">
      <dgm:prSet presAssocID="{5B372471-FCFA-4D24-B1DD-93513486429E}" presName="hierChild4" presStyleCnt="0"/>
      <dgm:spPr/>
      <dgm:t>
        <a:bodyPr/>
        <a:lstStyle/>
        <a:p>
          <a:endParaRPr lang="es-GT"/>
        </a:p>
      </dgm:t>
    </dgm:pt>
    <dgm:pt modelId="{18232D01-1A13-457A-A4C1-E8290FA51E81}" type="pres">
      <dgm:prSet presAssocID="{5B372471-FCFA-4D24-B1DD-93513486429E}" presName="hierChild5" presStyleCnt="0"/>
      <dgm:spPr/>
      <dgm:t>
        <a:bodyPr/>
        <a:lstStyle/>
        <a:p>
          <a:endParaRPr lang="es-GT"/>
        </a:p>
      </dgm:t>
    </dgm:pt>
    <dgm:pt modelId="{0AFF4AA0-AB32-4945-9415-C6A74B16B670}" type="pres">
      <dgm:prSet presAssocID="{0E87011A-F45B-4AAC-8399-56ABA631F583}" presName="Name28" presStyleLbl="parChTrans1D2" presStyleIdx="2" presStyleCnt="5"/>
      <dgm:spPr/>
      <dgm:t>
        <a:bodyPr/>
        <a:lstStyle/>
        <a:p>
          <a:endParaRPr lang="es-GT"/>
        </a:p>
      </dgm:t>
    </dgm:pt>
    <dgm:pt modelId="{C220AC68-60BB-4E03-8517-2012B0C51707}" type="pres">
      <dgm:prSet presAssocID="{7F7A38D8-FDAA-4C1E-BAA9-65B6FC59B6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3BD69B30-4487-4C4E-ABB7-4883963FB201}" type="pres">
      <dgm:prSet presAssocID="{7F7A38D8-FDAA-4C1E-BAA9-65B6FC59B672}" presName="rootComposite2" presStyleCnt="0"/>
      <dgm:spPr/>
      <dgm:t>
        <a:bodyPr/>
        <a:lstStyle/>
        <a:p>
          <a:endParaRPr lang="es-GT"/>
        </a:p>
      </dgm:t>
    </dgm:pt>
    <dgm:pt modelId="{94F25C78-1CA6-4791-BB2B-9BD2981EEEC1}" type="pres">
      <dgm:prSet presAssocID="{7F7A38D8-FDAA-4C1E-BAA9-65B6FC59B67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6699CACA-A112-4814-96B0-5A58225D0245}" type="pres">
      <dgm:prSet presAssocID="{7F7A38D8-FDAA-4C1E-BAA9-65B6FC59B672}" presName="topArc2" presStyleLbl="parChTrans1D1" presStyleIdx="6" presStyleCnt="12"/>
      <dgm:spPr/>
      <dgm:t>
        <a:bodyPr/>
        <a:lstStyle/>
        <a:p>
          <a:endParaRPr lang="es-GT"/>
        </a:p>
      </dgm:t>
    </dgm:pt>
    <dgm:pt modelId="{015BD2D8-3CBB-44B7-B25B-F85A288676AF}" type="pres">
      <dgm:prSet presAssocID="{7F7A38D8-FDAA-4C1E-BAA9-65B6FC59B672}" presName="bottomArc2" presStyleLbl="parChTrans1D1" presStyleIdx="7" presStyleCnt="12"/>
      <dgm:spPr/>
      <dgm:t>
        <a:bodyPr/>
        <a:lstStyle/>
        <a:p>
          <a:endParaRPr lang="es-GT"/>
        </a:p>
      </dgm:t>
    </dgm:pt>
    <dgm:pt modelId="{D16F1EB5-2A03-4C78-8503-6F1074D36F9A}" type="pres">
      <dgm:prSet presAssocID="{7F7A38D8-FDAA-4C1E-BAA9-65B6FC59B672}" presName="topConnNode2" presStyleLbl="node2" presStyleIdx="0" presStyleCnt="0"/>
      <dgm:spPr/>
      <dgm:t>
        <a:bodyPr/>
        <a:lstStyle/>
        <a:p>
          <a:endParaRPr lang="es-GT"/>
        </a:p>
      </dgm:t>
    </dgm:pt>
    <dgm:pt modelId="{CE430450-A914-443E-A36A-7B116001F295}" type="pres">
      <dgm:prSet presAssocID="{7F7A38D8-FDAA-4C1E-BAA9-65B6FC59B672}" presName="hierChild4" presStyleCnt="0"/>
      <dgm:spPr/>
      <dgm:t>
        <a:bodyPr/>
        <a:lstStyle/>
        <a:p>
          <a:endParaRPr lang="es-GT"/>
        </a:p>
      </dgm:t>
    </dgm:pt>
    <dgm:pt modelId="{FACAE7BB-9BC2-4647-8FCE-FD64CC1F3CF7}" type="pres">
      <dgm:prSet presAssocID="{7F7A38D8-FDAA-4C1E-BAA9-65B6FC59B672}" presName="hierChild5" presStyleCnt="0"/>
      <dgm:spPr/>
      <dgm:t>
        <a:bodyPr/>
        <a:lstStyle/>
        <a:p>
          <a:endParaRPr lang="es-GT"/>
        </a:p>
      </dgm:t>
    </dgm:pt>
    <dgm:pt modelId="{99206C37-C18C-40AA-95A3-10B49FFB3C56}" type="pres">
      <dgm:prSet presAssocID="{24C48C81-293D-40AC-B2AB-AA63464B7DD6}" presName="Name28" presStyleLbl="parChTrans1D2" presStyleIdx="3" presStyleCnt="5"/>
      <dgm:spPr/>
      <dgm:t>
        <a:bodyPr/>
        <a:lstStyle/>
        <a:p>
          <a:endParaRPr lang="es-GT"/>
        </a:p>
      </dgm:t>
    </dgm:pt>
    <dgm:pt modelId="{152B039A-DE38-4E9C-AB40-4B261FE1A9CD}" type="pres">
      <dgm:prSet presAssocID="{78057F12-30B9-4D44-9726-0EC45E4D34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B0BFE9CF-690E-4F83-816C-A12145AE1E46}" type="pres">
      <dgm:prSet presAssocID="{78057F12-30B9-4D44-9726-0EC45E4D3451}" presName="rootComposite2" presStyleCnt="0"/>
      <dgm:spPr/>
      <dgm:t>
        <a:bodyPr/>
        <a:lstStyle/>
        <a:p>
          <a:endParaRPr lang="es-GT"/>
        </a:p>
      </dgm:t>
    </dgm:pt>
    <dgm:pt modelId="{C4B43C16-7A88-481D-B9D5-E639B480390C}" type="pres">
      <dgm:prSet presAssocID="{78057F12-30B9-4D44-9726-0EC45E4D345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F566494-B807-4179-BE81-D5BAEE569EEB}" type="pres">
      <dgm:prSet presAssocID="{78057F12-30B9-4D44-9726-0EC45E4D3451}" presName="topArc2" presStyleLbl="parChTrans1D1" presStyleIdx="8" presStyleCnt="12"/>
      <dgm:spPr/>
      <dgm:t>
        <a:bodyPr/>
        <a:lstStyle/>
        <a:p>
          <a:endParaRPr lang="es-GT"/>
        </a:p>
      </dgm:t>
    </dgm:pt>
    <dgm:pt modelId="{C8FFC35E-B03B-4ED1-88D4-AC21EAE3A5D2}" type="pres">
      <dgm:prSet presAssocID="{78057F12-30B9-4D44-9726-0EC45E4D3451}" presName="bottomArc2" presStyleLbl="parChTrans1D1" presStyleIdx="9" presStyleCnt="12"/>
      <dgm:spPr/>
      <dgm:t>
        <a:bodyPr/>
        <a:lstStyle/>
        <a:p>
          <a:endParaRPr lang="es-GT"/>
        </a:p>
      </dgm:t>
    </dgm:pt>
    <dgm:pt modelId="{3B402DAA-F839-45DB-B792-8FD90FAE4ED7}" type="pres">
      <dgm:prSet presAssocID="{78057F12-30B9-4D44-9726-0EC45E4D3451}" presName="topConnNode2" presStyleLbl="node2" presStyleIdx="0" presStyleCnt="0"/>
      <dgm:spPr/>
      <dgm:t>
        <a:bodyPr/>
        <a:lstStyle/>
        <a:p>
          <a:endParaRPr lang="es-GT"/>
        </a:p>
      </dgm:t>
    </dgm:pt>
    <dgm:pt modelId="{9EB5B850-E04B-4749-A29E-496B31B9817A}" type="pres">
      <dgm:prSet presAssocID="{78057F12-30B9-4D44-9726-0EC45E4D3451}" presName="hierChild4" presStyleCnt="0"/>
      <dgm:spPr/>
      <dgm:t>
        <a:bodyPr/>
        <a:lstStyle/>
        <a:p>
          <a:endParaRPr lang="es-GT"/>
        </a:p>
      </dgm:t>
    </dgm:pt>
    <dgm:pt modelId="{A9EA0BC8-B233-4D51-B425-BA10EB83FB2F}" type="pres">
      <dgm:prSet presAssocID="{78057F12-30B9-4D44-9726-0EC45E4D3451}" presName="hierChild5" presStyleCnt="0"/>
      <dgm:spPr/>
      <dgm:t>
        <a:bodyPr/>
        <a:lstStyle/>
        <a:p>
          <a:endParaRPr lang="es-GT"/>
        </a:p>
      </dgm:t>
    </dgm:pt>
    <dgm:pt modelId="{E96E20A3-FD8B-4529-99BC-59DE31910EC9}" type="pres">
      <dgm:prSet presAssocID="{3DC3FF78-A938-4E2C-9ACA-5D5B5C8464D4}" presName="Name28" presStyleLbl="parChTrans1D2" presStyleIdx="4" presStyleCnt="5"/>
      <dgm:spPr/>
      <dgm:t>
        <a:bodyPr/>
        <a:lstStyle/>
        <a:p>
          <a:endParaRPr lang="es-GT"/>
        </a:p>
      </dgm:t>
    </dgm:pt>
    <dgm:pt modelId="{81A5FE0D-17B2-49D2-9BA7-044034622BF6}" type="pres">
      <dgm:prSet presAssocID="{A0DDA9A6-E9EE-48A5-87D4-EEF414BEA8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53E8C320-F68F-400C-A4D4-F51E9B98F6BE}" type="pres">
      <dgm:prSet presAssocID="{A0DDA9A6-E9EE-48A5-87D4-EEF414BEA867}" presName="rootComposite2" presStyleCnt="0"/>
      <dgm:spPr/>
      <dgm:t>
        <a:bodyPr/>
        <a:lstStyle/>
        <a:p>
          <a:endParaRPr lang="es-GT"/>
        </a:p>
      </dgm:t>
    </dgm:pt>
    <dgm:pt modelId="{22F1E95B-1F0D-42B2-91A1-1D5DAAC05AB9}" type="pres">
      <dgm:prSet presAssocID="{A0DDA9A6-E9EE-48A5-87D4-EEF414BEA86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5CE6450-9C70-453F-BCE8-6ED63EF37D3E}" type="pres">
      <dgm:prSet presAssocID="{A0DDA9A6-E9EE-48A5-87D4-EEF414BEA867}" presName="topArc2" presStyleLbl="parChTrans1D1" presStyleIdx="10" presStyleCnt="12"/>
      <dgm:spPr/>
      <dgm:t>
        <a:bodyPr/>
        <a:lstStyle/>
        <a:p>
          <a:endParaRPr lang="es-GT"/>
        </a:p>
      </dgm:t>
    </dgm:pt>
    <dgm:pt modelId="{DADEB503-5218-49D4-A55C-2E0D0F1248BE}" type="pres">
      <dgm:prSet presAssocID="{A0DDA9A6-E9EE-48A5-87D4-EEF414BEA867}" presName="bottomArc2" presStyleLbl="parChTrans1D1" presStyleIdx="11" presStyleCnt="12"/>
      <dgm:spPr/>
      <dgm:t>
        <a:bodyPr/>
        <a:lstStyle/>
        <a:p>
          <a:endParaRPr lang="es-GT"/>
        </a:p>
      </dgm:t>
    </dgm:pt>
    <dgm:pt modelId="{1E1DFABA-4F9B-47B6-BFC3-7C5EE1F8B0A2}" type="pres">
      <dgm:prSet presAssocID="{A0DDA9A6-E9EE-48A5-87D4-EEF414BEA867}" presName="topConnNode2" presStyleLbl="node2" presStyleIdx="0" presStyleCnt="0"/>
      <dgm:spPr/>
      <dgm:t>
        <a:bodyPr/>
        <a:lstStyle/>
        <a:p>
          <a:endParaRPr lang="es-GT"/>
        </a:p>
      </dgm:t>
    </dgm:pt>
    <dgm:pt modelId="{8474CE08-F986-45E9-A57F-437A9180A1E4}" type="pres">
      <dgm:prSet presAssocID="{A0DDA9A6-E9EE-48A5-87D4-EEF414BEA867}" presName="hierChild4" presStyleCnt="0"/>
      <dgm:spPr/>
      <dgm:t>
        <a:bodyPr/>
        <a:lstStyle/>
        <a:p>
          <a:endParaRPr lang="es-GT"/>
        </a:p>
      </dgm:t>
    </dgm:pt>
    <dgm:pt modelId="{7B320D0F-92CE-4CB2-A7E6-31019DDFEE55}" type="pres">
      <dgm:prSet presAssocID="{A0DDA9A6-E9EE-48A5-87D4-EEF414BEA867}" presName="hierChild5" presStyleCnt="0"/>
      <dgm:spPr/>
      <dgm:t>
        <a:bodyPr/>
        <a:lstStyle/>
        <a:p>
          <a:endParaRPr lang="es-GT"/>
        </a:p>
      </dgm:t>
    </dgm:pt>
    <dgm:pt modelId="{76957B88-A88D-4C96-AC47-0C44655A2742}" type="pres">
      <dgm:prSet presAssocID="{D9C4FDF1-8088-4359-8042-78880E13C48E}" presName="hierChild3" presStyleCnt="0"/>
      <dgm:spPr/>
      <dgm:t>
        <a:bodyPr/>
        <a:lstStyle/>
        <a:p>
          <a:endParaRPr lang="es-GT"/>
        </a:p>
      </dgm:t>
    </dgm:pt>
  </dgm:ptLst>
  <dgm:cxnLst>
    <dgm:cxn modelId="{88BBE34E-63A6-4CB8-867F-EA053BB602BD}" type="presOf" srcId="{4665A520-089A-415B-B27D-D7B5FBA48540}" destId="{9DAF4E15-81CB-4D4B-929B-51F117E661EE}" srcOrd="0" destOrd="0" presId="urn:microsoft.com/office/officeart/2008/layout/HalfCircleOrganizationChart"/>
    <dgm:cxn modelId="{25F21C9E-F8B9-4858-AC56-927F79DB114F}" srcId="{D9C4FDF1-8088-4359-8042-78880E13C48E}" destId="{5B372471-FCFA-4D24-B1DD-93513486429E}" srcOrd="1" destOrd="0" parTransId="{4665A520-089A-415B-B27D-D7B5FBA48540}" sibTransId="{BC3AFFAE-58CA-4099-BEBF-10F3CD230932}"/>
    <dgm:cxn modelId="{FF28A2CA-5B22-441A-96E8-28955E277360}" srcId="{D9C4FDF1-8088-4359-8042-78880E13C48E}" destId="{D9FAD437-42F3-48F4-BD51-032DFDFE3B6F}" srcOrd="0" destOrd="0" parTransId="{B1856488-73BD-47DA-95A7-A577BF9DF60B}" sibTransId="{29BC6AF5-B92D-4111-9273-4BEB1A9C4CEA}"/>
    <dgm:cxn modelId="{AB9AEE76-58DE-476D-9C2C-609F9693D36A}" type="presOf" srcId="{7F7A38D8-FDAA-4C1E-BAA9-65B6FC59B672}" destId="{D16F1EB5-2A03-4C78-8503-6F1074D36F9A}" srcOrd="1" destOrd="0" presId="urn:microsoft.com/office/officeart/2008/layout/HalfCircleOrganizationChart"/>
    <dgm:cxn modelId="{D088C10C-BE5B-4843-A765-C4E6F4FDBB67}" srcId="{69069B4C-A5E1-4142-A02A-EABB0AF765AD}" destId="{D9C4FDF1-8088-4359-8042-78880E13C48E}" srcOrd="0" destOrd="0" parTransId="{806AFB31-C229-4743-8D0C-F4401B7406BD}" sibTransId="{121658EB-6FA2-4383-9CAF-EE19AB4C8C82}"/>
    <dgm:cxn modelId="{0A3B3180-F486-47B3-B44B-287B880E7CEA}" type="presOf" srcId="{78057F12-30B9-4D44-9726-0EC45E4D3451}" destId="{C4B43C16-7A88-481D-B9D5-E639B480390C}" srcOrd="0" destOrd="0" presId="urn:microsoft.com/office/officeart/2008/layout/HalfCircleOrganizationChart"/>
    <dgm:cxn modelId="{B9DB33F1-A3B4-4001-8069-E69C7796CA90}" type="presOf" srcId="{0E87011A-F45B-4AAC-8399-56ABA631F583}" destId="{0AFF4AA0-AB32-4945-9415-C6A74B16B670}" srcOrd="0" destOrd="0" presId="urn:microsoft.com/office/officeart/2008/layout/HalfCircleOrganizationChart"/>
    <dgm:cxn modelId="{D110531B-4C48-4DD3-8589-348B1BE84655}" srcId="{D9C4FDF1-8088-4359-8042-78880E13C48E}" destId="{78057F12-30B9-4D44-9726-0EC45E4D3451}" srcOrd="3" destOrd="0" parTransId="{24C48C81-293D-40AC-B2AB-AA63464B7DD6}" sibTransId="{CFC24E44-877F-4CA4-9FAC-D004AC09F213}"/>
    <dgm:cxn modelId="{71493D5F-F833-4BF2-A6D5-4A5D9902E6C3}" type="presOf" srcId="{3DC3FF78-A938-4E2C-9ACA-5D5B5C8464D4}" destId="{E96E20A3-FD8B-4529-99BC-59DE31910EC9}" srcOrd="0" destOrd="0" presId="urn:microsoft.com/office/officeart/2008/layout/HalfCircleOrganizationChart"/>
    <dgm:cxn modelId="{2344BF02-5391-4626-A13D-0629BEECF204}" type="presOf" srcId="{A0DDA9A6-E9EE-48A5-87D4-EEF414BEA867}" destId="{22F1E95B-1F0D-42B2-91A1-1D5DAAC05AB9}" srcOrd="0" destOrd="0" presId="urn:microsoft.com/office/officeart/2008/layout/HalfCircleOrganizationChart"/>
    <dgm:cxn modelId="{4F0BD4B7-CD6E-446B-9494-05B235A219D9}" type="presOf" srcId="{5B372471-FCFA-4D24-B1DD-93513486429E}" destId="{6A2E9731-97A9-4D5D-A6AC-E7611526AB0D}" srcOrd="1" destOrd="0" presId="urn:microsoft.com/office/officeart/2008/layout/HalfCircleOrganizationChart"/>
    <dgm:cxn modelId="{234F167D-5C6E-40D1-8B8A-4723341FB0D7}" type="presOf" srcId="{69069B4C-A5E1-4142-A02A-EABB0AF765AD}" destId="{E2426A39-A33E-4C4F-AFE2-C3FC7F6EBA95}" srcOrd="0" destOrd="0" presId="urn:microsoft.com/office/officeart/2008/layout/HalfCircleOrganizationChart"/>
    <dgm:cxn modelId="{FD01AB40-7604-4740-B491-505F82F4A7BF}" type="presOf" srcId="{A0DDA9A6-E9EE-48A5-87D4-EEF414BEA867}" destId="{1E1DFABA-4F9B-47B6-BFC3-7C5EE1F8B0A2}" srcOrd="1" destOrd="0" presId="urn:microsoft.com/office/officeart/2008/layout/HalfCircleOrganizationChart"/>
    <dgm:cxn modelId="{756D1CCD-792B-4B26-BD87-68986F71AA70}" type="presOf" srcId="{5B372471-FCFA-4D24-B1DD-93513486429E}" destId="{769BA616-DC65-40F5-BC3A-B45FCA40B888}" srcOrd="0" destOrd="0" presId="urn:microsoft.com/office/officeart/2008/layout/HalfCircleOrganizationChart"/>
    <dgm:cxn modelId="{DDB58402-4084-4D35-AE83-C2E0E1326632}" type="presOf" srcId="{D9FAD437-42F3-48F4-BD51-032DFDFE3B6F}" destId="{33012C4C-1DC8-48AE-8605-4A38CAF008C9}" srcOrd="0" destOrd="0" presId="urn:microsoft.com/office/officeart/2008/layout/HalfCircleOrganizationChart"/>
    <dgm:cxn modelId="{93EBAA02-A56F-4AE8-8900-63CCCBD8E622}" type="presOf" srcId="{78057F12-30B9-4D44-9726-0EC45E4D3451}" destId="{3B402DAA-F839-45DB-B792-8FD90FAE4ED7}" srcOrd="1" destOrd="0" presId="urn:microsoft.com/office/officeart/2008/layout/HalfCircleOrganizationChart"/>
    <dgm:cxn modelId="{A74C4A63-8AA7-4CEF-BD02-695856E313DB}" type="presOf" srcId="{D9FAD437-42F3-48F4-BD51-032DFDFE3B6F}" destId="{08B380E8-EDEF-4F27-BE3B-C9CED39AA100}" srcOrd="1" destOrd="0" presId="urn:microsoft.com/office/officeart/2008/layout/HalfCircleOrganizationChart"/>
    <dgm:cxn modelId="{F1C73A5C-F149-4B61-94C4-582D3E55FC28}" srcId="{D9C4FDF1-8088-4359-8042-78880E13C48E}" destId="{7F7A38D8-FDAA-4C1E-BAA9-65B6FC59B672}" srcOrd="2" destOrd="0" parTransId="{0E87011A-F45B-4AAC-8399-56ABA631F583}" sibTransId="{522F0248-33FE-4F50-A72A-DD4FF6165857}"/>
    <dgm:cxn modelId="{A90EED3C-9BA3-4B09-9FD9-857D10E27C5D}" srcId="{D9C4FDF1-8088-4359-8042-78880E13C48E}" destId="{A0DDA9A6-E9EE-48A5-87D4-EEF414BEA867}" srcOrd="4" destOrd="0" parTransId="{3DC3FF78-A938-4E2C-9ACA-5D5B5C8464D4}" sibTransId="{7D6285F6-49DC-43DA-94D6-58EF136CC38B}"/>
    <dgm:cxn modelId="{C8679AC8-2AB8-4E07-912B-D827CF558BE4}" type="presOf" srcId="{D9C4FDF1-8088-4359-8042-78880E13C48E}" destId="{91767E50-EDD0-4D45-BB2B-599218924AA4}" srcOrd="0" destOrd="0" presId="urn:microsoft.com/office/officeart/2008/layout/HalfCircleOrganizationChart"/>
    <dgm:cxn modelId="{4D961148-0814-4390-BAE0-EB7CA8C0F747}" type="presOf" srcId="{24C48C81-293D-40AC-B2AB-AA63464B7DD6}" destId="{99206C37-C18C-40AA-95A3-10B49FFB3C56}" srcOrd="0" destOrd="0" presId="urn:microsoft.com/office/officeart/2008/layout/HalfCircleOrganizationChart"/>
    <dgm:cxn modelId="{FFE8CB03-4C2A-4504-9FC1-6C7ABC5DD9F8}" type="presOf" srcId="{B1856488-73BD-47DA-95A7-A577BF9DF60B}" destId="{64AA525D-4C50-4B56-B188-8CA32E233C87}" srcOrd="0" destOrd="0" presId="urn:microsoft.com/office/officeart/2008/layout/HalfCircleOrganizationChart"/>
    <dgm:cxn modelId="{03434308-0F8E-4CCD-A245-F59E6C99A909}" type="presOf" srcId="{7F7A38D8-FDAA-4C1E-BAA9-65B6FC59B672}" destId="{94F25C78-1CA6-4791-BB2B-9BD2981EEEC1}" srcOrd="0" destOrd="0" presId="urn:microsoft.com/office/officeart/2008/layout/HalfCircleOrganizationChart"/>
    <dgm:cxn modelId="{675AB659-797E-4BB3-A16B-D04A810F8505}" type="presOf" srcId="{D9C4FDF1-8088-4359-8042-78880E13C48E}" destId="{CE3ABA92-AA1D-40FF-8597-0339A2C33BEB}" srcOrd="1" destOrd="0" presId="urn:microsoft.com/office/officeart/2008/layout/HalfCircleOrganizationChart"/>
    <dgm:cxn modelId="{96F8F78D-9604-42EA-AF4E-561DBE5EFDFB}" type="presParOf" srcId="{E2426A39-A33E-4C4F-AFE2-C3FC7F6EBA95}" destId="{7F898B5B-2F21-4FCA-9752-89C541D30C1C}" srcOrd="0" destOrd="0" presId="urn:microsoft.com/office/officeart/2008/layout/HalfCircleOrganizationChart"/>
    <dgm:cxn modelId="{45C7ADB9-B1C6-4B59-8491-B7C3EA4503D5}" type="presParOf" srcId="{7F898B5B-2F21-4FCA-9752-89C541D30C1C}" destId="{F85A62D6-84B7-4330-A74A-AD5C0DCB9E85}" srcOrd="0" destOrd="0" presId="urn:microsoft.com/office/officeart/2008/layout/HalfCircleOrganizationChart"/>
    <dgm:cxn modelId="{FF1511C4-8C3A-4C5B-9D8A-AADAEDD90AF6}" type="presParOf" srcId="{F85A62D6-84B7-4330-A74A-AD5C0DCB9E85}" destId="{91767E50-EDD0-4D45-BB2B-599218924AA4}" srcOrd="0" destOrd="0" presId="urn:microsoft.com/office/officeart/2008/layout/HalfCircleOrganizationChart"/>
    <dgm:cxn modelId="{DAE856EA-4ADF-4265-83FE-0DDF814DD86E}" type="presParOf" srcId="{F85A62D6-84B7-4330-A74A-AD5C0DCB9E85}" destId="{1BD08CC7-41B9-427F-AA49-3F048FE25E27}" srcOrd="1" destOrd="0" presId="urn:microsoft.com/office/officeart/2008/layout/HalfCircleOrganizationChart"/>
    <dgm:cxn modelId="{0F753C5C-A1BE-4624-8791-195BA35FD818}" type="presParOf" srcId="{F85A62D6-84B7-4330-A74A-AD5C0DCB9E85}" destId="{C398481A-8332-4A5E-82E6-D236919ECDBA}" srcOrd="2" destOrd="0" presId="urn:microsoft.com/office/officeart/2008/layout/HalfCircleOrganizationChart"/>
    <dgm:cxn modelId="{46500C66-792C-4D93-A219-EABB6D13F9A3}" type="presParOf" srcId="{F85A62D6-84B7-4330-A74A-AD5C0DCB9E85}" destId="{CE3ABA92-AA1D-40FF-8597-0339A2C33BEB}" srcOrd="3" destOrd="0" presId="urn:microsoft.com/office/officeart/2008/layout/HalfCircleOrganizationChart"/>
    <dgm:cxn modelId="{1F40AFEA-2E9C-446C-B50D-77525BB3C52C}" type="presParOf" srcId="{7F898B5B-2F21-4FCA-9752-89C541D30C1C}" destId="{B3ECB073-7AC8-4015-9875-42DB0C6D4336}" srcOrd="1" destOrd="0" presId="urn:microsoft.com/office/officeart/2008/layout/HalfCircleOrganizationChart"/>
    <dgm:cxn modelId="{27A36CDE-A2BB-49DB-A04B-97B0BFC6515F}" type="presParOf" srcId="{B3ECB073-7AC8-4015-9875-42DB0C6D4336}" destId="{64AA525D-4C50-4B56-B188-8CA32E233C87}" srcOrd="0" destOrd="0" presId="urn:microsoft.com/office/officeart/2008/layout/HalfCircleOrganizationChart"/>
    <dgm:cxn modelId="{3DCB4160-6190-4E48-8DCD-EDFB0AC11126}" type="presParOf" srcId="{B3ECB073-7AC8-4015-9875-42DB0C6D4336}" destId="{0F763C42-F8F7-43C4-8EAE-132107468AF1}" srcOrd="1" destOrd="0" presId="urn:microsoft.com/office/officeart/2008/layout/HalfCircleOrganizationChart"/>
    <dgm:cxn modelId="{381D7E02-3383-4589-8FC8-E04F5BB452CE}" type="presParOf" srcId="{0F763C42-F8F7-43C4-8EAE-132107468AF1}" destId="{12803B88-603E-402A-83A0-ACD6BFB6446D}" srcOrd="0" destOrd="0" presId="urn:microsoft.com/office/officeart/2008/layout/HalfCircleOrganizationChart"/>
    <dgm:cxn modelId="{88DC4716-50E8-4C0B-BB2D-1D5732DF1ECE}" type="presParOf" srcId="{12803B88-603E-402A-83A0-ACD6BFB6446D}" destId="{33012C4C-1DC8-48AE-8605-4A38CAF008C9}" srcOrd="0" destOrd="0" presId="urn:microsoft.com/office/officeart/2008/layout/HalfCircleOrganizationChart"/>
    <dgm:cxn modelId="{7E72DDD6-ED69-4C49-AAC5-0456A82EC170}" type="presParOf" srcId="{12803B88-603E-402A-83A0-ACD6BFB6446D}" destId="{A5F827C5-D3C1-4747-9557-EC003E2D344D}" srcOrd="1" destOrd="0" presId="urn:microsoft.com/office/officeart/2008/layout/HalfCircleOrganizationChart"/>
    <dgm:cxn modelId="{97F0DCF8-495A-4488-BF5B-076B9EB3C025}" type="presParOf" srcId="{12803B88-603E-402A-83A0-ACD6BFB6446D}" destId="{2A40FA0C-59E0-4023-A1B8-DA8D0B788727}" srcOrd="2" destOrd="0" presId="urn:microsoft.com/office/officeart/2008/layout/HalfCircleOrganizationChart"/>
    <dgm:cxn modelId="{93B8FD61-7218-4DC5-921A-EF607016DEF0}" type="presParOf" srcId="{12803B88-603E-402A-83A0-ACD6BFB6446D}" destId="{08B380E8-EDEF-4F27-BE3B-C9CED39AA100}" srcOrd="3" destOrd="0" presId="urn:microsoft.com/office/officeart/2008/layout/HalfCircleOrganizationChart"/>
    <dgm:cxn modelId="{01E527D4-649A-4769-A977-FB29CBD41373}" type="presParOf" srcId="{0F763C42-F8F7-43C4-8EAE-132107468AF1}" destId="{A12DE980-DD32-43BE-BEC1-A14C98A2D18E}" srcOrd="1" destOrd="0" presId="urn:microsoft.com/office/officeart/2008/layout/HalfCircleOrganizationChart"/>
    <dgm:cxn modelId="{31154E71-575F-4996-8C00-DDD4A7FE13AD}" type="presParOf" srcId="{0F763C42-F8F7-43C4-8EAE-132107468AF1}" destId="{EF31F0DD-0FBF-4E65-8468-E98E4AF194F4}" srcOrd="2" destOrd="0" presId="urn:microsoft.com/office/officeart/2008/layout/HalfCircleOrganizationChart"/>
    <dgm:cxn modelId="{979DE8D5-0BC4-4AD1-88B2-5FAFDFBA3E4D}" type="presParOf" srcId="{B3ECB073-7AC8-4015-9875-42DB0C6D4336}" destId="{9DAF4E15-81CB-4D4B-929B-51F117E661EE}" srcOrd="2" destOrd="0" presId="urn:microsoft.com/office/officeart/2008/layout/HalfCircleOrganizationChart"/>
    <dgm:cxn modelId="{ACBAF7E6-56B8-4180-B1C8-7649DC1281C7}" type="presParOf" srcId="{B3ECB073-7AC8-4015-9875-42DB0C6D4336}" destId="{682E3F5A-84FD-4D61-B653-1EAC9AC6E52C}" srcOrd="3" destOrd="0" presId="urn:microsoft.com/office/officeart/2008/layout/HalfCircleOrganizationChart"/>
    <dgm:cxn modelId="{A20BB5E0-A299-41FE-9145-00BB51E5A122}" type="presParOf" srcId="{682E3F5A-84FD-4D61-B653-1EAC9AC6E52C}" destId="{8F17B94E-9072-4893-9586-0A8C66CF722E}" srcOrd="0" destOrd="0" presId="urn:microsoft.com/office/officeart/2008/layout/HalfCircleOrganizationChart"/>
    <dgm:cxn modelId="{0AFDE696-AD5B-4E23-88A1-B257BD8C964B}" type="presParOf" srcId="{8F17B94E-9072-4893-9586-0A8C66CF722E}" destId="{769BA616-DC65-40F5-BC3A-B45FCA40B888}" srcOrd="0" destOrd="0" presId="urn:microsoft.com/office/officeart/2008/layout/HalfCircleOrganizationChart"/>
    <dgm:cxn modelId="{6A7D0139-4937-49E3-9635-85F83E651BA8}" type="presParOf" srcId="{8F17B94E-9072-4893-9586-0A8C66CF722E}" destId="{597C0282-9B4C-4661-BCF8-92A6339AA8A6}" srcOrd="1" destOrd="0" presId="urn:microsoft.com/office/officeart/2008/layout/HalfCircleOrganizationChart"/>
    <dgm:cxn modelId="{31ECC5ED-C143-4312-B579-65D5EE9455A5}" type="presParOf" srcId="{8F17B94E-9072-4893-9586-0A8C66CF722E}" destId="{52644DC5-7448-4EA5-B2BE-76CE51CA21BF}" srcOrd="2" destOrd="0" presId="urn:microsoft.com/office/officeart/2008/layout/HalfCircleOrganizationChart"/>
    <dgm:cxn modelId="{418F401B-20F2-4BD0-B964-7FEC0B8AE0D4}" type="presParOf" srcId="{8F17B94E-9072-4893-9586-0A8C66CF722E}" destId="{6A2E9731-97A9-4D5D-A6AC-E7611526AB0D}" srcOrd="3" destOrd="0" presId="urn:microsoft.com/office/officeart/2008/layout/HalfCircleOrganizationChart"/>
    <dgm:cxn modelId="{EAAE7BCF-45B9-4CCE-A004-909A5275720D}" type="presParOf" srcId="{682E3F5A-84FD-4D61-B653-1EAC9AC6E52C}" destId="{0A372FAF-0F19-4698-A293-ECE982890B35}" srcOrd="1" destOrd="0" presId="urn:microsoft.com/office/officeart/2008/layout/HalfCircleOrganizationChart"/>
    <dgm:cxn modelId="{934F8866-2FB7-49D5-92DC-05A73F290BD8}" type="presParOf" srcId="{682E3F5A-84FD-4D61-B653-1EAC9AC6E52C}" destId="{18232D01-1A13-457A-A4C1-E8290FA51E81}" srcOrd="2" destOrd="0" presId="urn:microsoft.com/office/officeart/2008/layout/HalfCircleOrganizationChart"/>
    <dgm:cxn modelId="{B5A0DC1F-03E5-44DD-807F-8860479A5A68}" type="presParOf" srcId="{B3ECB073-7AC8-4015-9875-42DB0C6D4336}" destId="{0AFF4AA0-AB32-4945-9415-C6A74B16B670}" srcOrd="4" destOrd="0" presId="urn:microsoft.com/office/officeart/2008/layout/HalfCircleOrganizationChart"/>
    <dgm:cxn modelId="{3A5E58DE-9267-4131-ABCB-1AA574A2DD36}" type="presParOf" srcId="{B3ECB073-7AC8-4015-9875-42DB0C6D4336}" destId="{C220AC68-60BB-4E03-8517-2012B0C51707}" srcOrd="5" destOrd="0" presId="urn:microsoft.com/office/officeart/2008/layout/HalfCircleOrganizationChart"/>
    <dgm:cxn modelId="{000269C8-8919-42DF-A3D1-A888B4A3B8E8}" type="presParOf" srcId="{C220AC68-60BB-4E03-8517-2012B0C51707}" destId="{3BD69B30-4487-4C4E-ABB7-4883963FB201}" srcOrd="0" destOrd="0" presId="urn:microsoft.com/office/officeart/2008/layout/HalfCircleOrganizationChart"/>
    <dgm:cxn modelId="{B6959B10-C017-4A1C-A96B-AD214466A9DE}" type="presParOf" srcId="{3BD69B30-4487-4C4E-ABB7-4883963FB201}" destId="{94F25C78-1CA6-4791-BB2B-9BD2981EEEC1}" srcOrd="0" destOrd="0" presId="urn:microsoft.com/office/officeart/2008/layout/HalfCircleOrganizationChart"/>
    <dgm:cxn modelId="{9F9DD170-BC9D-4280-9AE3-858E6134CF03}" type="presParOf" srcId="{3BD69B30-4487-4C4E-ABB7-4883963FB201}" destId="{6699CACA-A112-4814-96B0-5A58225D0245}" srcOrd="1" destOrd="0" presId="urn:microsoft.com/office/officeart/2008/layout/HalfCircleOrganizationChart"/>
    <dgm:cxn modelId="{1EEFADAC-65BC-4432-8588-B4E060F17AAE}" type="presParOf" srcId="{3BD69B30-4487-4C4E-ABB7-4883963FB201}" destId="{015BD2D8-3CBB-44B7-B25B-F85A288676AF}" srcOrd="2" destOrd="0" presId="urn:microsoft.com/office/officeart/2008/layout/HalfCircleOrganizationChart"/>
    <dgm:cxn modelId="{0B0B6C1B-3D65-4AF8-BFF4-D4FD62E79291}" type="presParOf" srcId="{3BD69B30-4487-4C4E-ABB7-4883963FB201}" destId="{D16F1EB5-2A03-4C78-8503-6F1074D36F9A}" srcOrd="3" destOrd="0" presId="urn:microsoft.com/office/officeart/2008/layout/HalfCircleOrganizationChart"/>
    <dgm:cxn modelId="{C3CFD016-6FE1-4268-9663-1488F3AE9BFB}" type="presParOf" srcId="{C220AC68-60BB-4E03-8517-2012B0C51707}" destId="{CE430450-A914-443E-A36A-7B116001F295}" srcOrd="1" destOrd="0" presId="urn:microsoft.com/office/officeart/2008/layout/HalfCircleOrganizationChart"/>
    <dgm:cxn modelId="{54D8B561-C63D-499B-9E34-D0BE5BA71101}" type="presParOf" srcId="{C220AC68-60BB-4E03-8517-2012B0C51707}" destId="{FACAE7BB-9BC2-4647-8FCE-FD64CC1F3CF7}" srcOrd="2" destOrd="0" presId="urn:microsoft.com/office/officeart/2008/layout/HalfCircleOrganizationChart"/>
    <dgm:cxn modelId="{06C51D8F-303F-478A-AB64-F74D2F312FA3}" type="presParOf" srcId="{B3ECB073-7AC8-4015-9875-42DB0C6D4336}" destId="{99206C37-C18C-40AA-95A3-10B49FFB3C56}" srcOrd="6" destOrd="0" presId="urn:microsoft.com/office/officeart/2008/layout/HalfCircleOrganizationChart"/>
    <dgm:cxn modelId="{E9278CCD-6805-4B17-98F6-2E0CAAD1A3A9}" type="presParOf" srcId="{B3ECB073-7AC8-4015-9875-42DB0C6D4336}" destId="{152B039A-DE38-4E9C-AB40-4B261FE1A9CD}" srcOrd="7" destOrd="0" presId="urn:microsoft.com/office/officeart/2008/layout/HalfCircleOrganizationChart"/>
    <dgm:cxn modelId="{472D01E8-50C5-459E-9E1D-939BA4C31605}" type="presParOf" srcId="{152B039A-DE38-4E9C-AB40-4B261FE1A9CD}" destId="{B0BFE9CF-690E-4F83-816C-A12145AE1E46}" srcOrd="0" destOrd="0" presId="urn:microsoft.com/office/officeart/2008/layout/HalfCircleOrganizationChart"/>
    <dgm:cxn modelId="{4D5FE058-B85E-4E81-8ECC-A397C1E80AF0}" type="presParOf" srcId="{B0BFE9CF-690E-4F83-816C-A12145AE1E46}" destId="{C4B43C16-7A88-481D-B9D5-E639B480390C}" srcOrd="0" destOrd="0" presId="urn:microsoft.com/office/officeart/2008/layout/HalfCircleOrganizationChart"/>
    <dgm:cxn modelId="{6D95973D-FF27-49CA-BF11-230501B5BC00}" type="presParOf" srcId="{B0BFE9CF-690E-4F83-816C-A12145AE1E46}" destId="{7F566494-B807-4179-BE81-D5BAEE569EEB}" srcOrd="1" destOrd="0" presId="urn:microsoft.com/office/officeart/2008/layout/HalfCircleOrganizationChart"/>
    <dgm:cxn modelId="{DF493E49-C444-4AC3-A35F-71EE05639373}" type="presParOf" srcId="{B0BFE9CF-690E-4F83-816C-A12145AE1E46}" destId="{C8FFC35E-B03B-4ED1-88D4-AC21EAE3A5D2}" srcOrd="2" destOrd="0" presId="urn:microsoft.com/office/officeart/2008/layout/HalfCircleOrganizationChart"/>
    <dgm:cxn modelId="{47432A04-F6DC-48EE-8F5D-1BCE48BFD436}" type="presParOf" srcId="{B0BFE9CF-690E-4F83-816C-A12145AE1E46}" destId="{3B402DAA-F839-45DB-B792-8FD90FAE4ED7}" srcOrd="3" destOrd="0" presId="urn:microsoft.com/office/officeart/2008/layout/HalfCircleOrganizationChart"/>
    <dgm:cxn modelId="{6F856A74-91D4-4B35-AEF1-90E8CC54BC06}" type="presParOf" srcId="{152B039A-DE38-4E9C-AB40-4B261FE1A9CD}" destId="{9EB5B850-E04B-4749-A29E-496B31B9817A}" srcOrd="1" destOrd="0" presId="urn:microsoft.com/office/officeart/2008/layout/HalfCircleOrganizationChart"/>
    <dgm:cxn modelId="{B6EBC3BD-6D42-4D24-9D87-204A409A0807}" type="presParOf" srcId="{152B039A-DE38-4E9C-AB40-4B261FE1A9CD}" destId="{A9EA0BC8-B233-4D51-B425-BA10EB83FB2F}" srcOrd="2" destOrd="0" presId="urn:microsoft.com/office/officeart/2008/layout/HalfCircleOrganizationChart"/>
    <dgm:cxn modelId="{AF5EB821-36C1-48A4-9AF2-6D16F573C2AC}" type="presParOf" srcId="{B3ECB073-7AC8-4015-9875-42DB0C6D4336}" destId="{E96E20A3-FD8B-4529-99BC-59DE31910EC9}" srcOrd="8" destOrd="0" presId="urn:microsoft.com/office/officeart/2008/layout/HalfCircleOrganizationChart"/>
    <dgm:cxn modelId="{66A990EE-0DB4-4616-9BCD-EB73D5C7B24F}" type="presParOf" srcId="{B3ECB073-7AC8-4015-9875-42DB0C6D4336}" destId="{81A5FE0D-17B2-49D2-9BA7-044034622BF6}" srcOrd="9" destOrd="0" presId="urn:microsoft.com/office/officeart/2008/layout/HalfCircleOrganizationChart"/>
    <dgm:cxn modelId="{31DADCD4-CE0D-45C0-A885-D976DD567F89}" type="presParOf" srcId="{81A5FE0D-17B2-49D2-9BA7-044034622BF6}" destId="{53E8C320-F68F-400C-A4D4-F51E9B98F6BE}" srcOrd="0" destOrd="0" presId="urn:microsoft.com/office/officeart/2008/layout/HalfCircleOrganizationChart"/>
    <dgm:cxn modelId="{E74D24E1-333E-456A-B534-FDAD7CDA758E}" type="presParOf" srcId="{53E8C320-F68F-400C-A4D4-F51E9B98F6BE}" destId="{22F1E95B-1F0D-42B2-91A1-1D5DAAC05AB9}" srcOrd="0" destOrd="0" presId="urn:microsoft.com/office/officeart/2008/layout/HalfCircleOrganizationChart"/>
    <dgm:cxn modelId="{24C05BAA-979D-4E98-ABD1-2C46D86379A0}" type="presParOf" srcId="{53E8C320-F68F-400C-A4D4-F51E9B98F6BE}" destId="{D5CE6450-9C70-453F-BCE8-6ED63EF37D3E}" srcOrd="1" destOrd="0" presId="urn:microsoft.com/office/officeart/2008/layout/HalfCircleOrganizationChart"/>
    <dgm:cxn modelId="{19DDF612-5A5B-4EEE-9794-BCCC5853FF3D}" type="presParOf" srcId="{53E8C320-F68F-400C-A4D4-F51E9B98F6BE}" destId="{DADEB503-5218-49D4-A55C-2E0D0F1248BE}" srcOrd="2" destOrd="0" presId="urn:microsoft.com/office/officeart/2008/layout/HalfCircleOrganizationChart"/>
    <dgm:cxn modelId="{1A1A4AD4-5540-499C-A4F3-D8B9C85549A5}" type="presParOf" srcId="{53E8C320-F68F-400C-A4D4-F51E9B98F6BE}" destId="{1E1DFABA-4F9B-47B6-BFC3-7C5EE1F8B0A2}" srcOrd="3" destOrd="0" presId="urn:microsoft.com/office/officeart/2008/layout/HalfCircleOrganizationChart"/>
    <dgm:cxn modelId="{1A6321C8-7D2B-4311-A398-F0AE2C50F9B8}" type="presParOf" srcId="{81A5FE0D-17B2-49D2-9BA7-044034622BF6}" destId="{8474CE08-F986-45E9-A57F-437A9180A1E4}" srcOrd="1" destOrd="0" presId="urn:microsoft.com/office/officeart/2008/layout/HalfCircleOrganizationChart"/>
    <dgm:cxn modelId="{F348D22D-EDFF-4376-81DC-834BF4821CD7}" type="presParOf" srcId="{81A5FE0D-17B2-49D2-9BA7-044034622BF6}" destId="{7B320D0F-92CE-4CB2-A7E6-31019DDFEE55}" srcOrd="2" destOrd="0" presId="urn:microsoft.com/office/officeart/2008/layout/HalfCircleOrganizationChart"/>
    <dgm:cxn modelId="{A5E4B481-96F5-4736-B1C6-911F15643112}" type="presParOf" srcId="{7F898B5B-2F21-4FCA-9752-89C541D30C1C}" destId="{76957B88-A88D-4C96-AC47-0C44655A2742}" srcOrd="2" destOrd="0" presId="urn:microsoft.com/office/officeart/2008/layout/HalfCircleOrganization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BACE3-7058-44F9-9D70-4352E9D93C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BF1617E4-E98B-4C3D-B7A9-9603C5797805}">
      <dgm:prSet phldrT="[Texto]"/>
      <dgm:spPr/>
      <dgm:t>
        <a:bodyPr/>
        <a:lstStyle/>
        <a:p>
          <a:r>
            <a:rPr lang="es-GT" dirty="0" smtClean="0"/>
            <a:t>Características</a:t>
          </a:r>
          <a:endParaRPr lang="es-GT" dirty="0"/>
        </a:p>
      </dgm:t>
    </dgm:pt>
    <dgm:pt modelId="{3FE71427-B923-4D5D-BBC6-A0D7897FE3D9}" type="parTrans" cxnId="{3CE8D7A7-F06C-45DA-8C6B-21D954C35B0B}">
      <dgm:prSet/>
      <dgm:spPr/>
      <dgm:t>
        <a:bodyPr/>
        <a:lstStyle/>
        <a:p>
          <a:endParaRPr lang="es-GT"/>
        </a:p>
      </dgm:t>
    </dgm:pt>
    <dgm:pt modelId="{93CBEBAF-C590-40B9-B8DD-064726474BDE}" type="sibTrans" cxnId="{3CE8D7A7-F06C-45DA-8C6B-21D954C35B0B}">
      <dgm:prSet/>
      <dgm:spPr/>
      <dgm:t>
        <a:bodyPr/>
        <a:lstStyle/>
        <a:p>
          <a:endParaRPr lang="es-GT"/>
        </a:p>
      </dgm:t>
    </dgm:pt>
    <dgm:pt modelId="{FFB970CC-5BE1-4EBA-AE4A-D1DB73BECC85}">
      <dgm:prSet phldrT="[Texto]"/>
      <dgm:spPr/>
      <dgm:t>
        <a:bodyPr/>
        <a:lstStyle/>
        <a:p>
          <a:r>
            <a:rPr lang="es-GT" dirty="0" smtClean="0"/>
            <a:t>Actividad Física</a:t>
          </a:r>
          <a:endParaRPr lang="es-GT" dirty="0"/>
        </a:p>
      </dgm:t>
    </dgm:pt>
    <dgm:pt modelId="{5E71008A-2DCF-402B-AD5C-3F71B86C288E}" type="parTrans" cxnId="{2FC496E1-48B9-4A64-89C2-76C58223EC67}">
      <dgm:prSet/>
      <dgm:spPr/>
      <dgm:t>
        <a:bodyPr/>
        <a:lstStyle/>
        <a:p>
          <a:endParaRPr lang="es-GT"/>
        </a:p>
      </dgm:t>
    </dgm:pt>
    <dgm:pt modelId="{7A9BA9C3-D25A-4562-BA95-6CEB4CF42F88}" type="sibTrans" cxnId="{2FC496E1-48B9-4A64-89C2-76C58223EC67}">
      <dgm:prSet/>
      <dgm:spPr/>
      <dgm:t>
        <a:bodyPr/>
        <a:lstStyle/>
        <a:p>
          <a:endParaRPr lang="es-GT"/>
        </a:p>
      </dgm:t>
    </dgm:pt>
    <dgm:pt modelId="{EC64C4A4-CF4A-4D2F-870F-09813DDECF55}">
      <dgm:prSet phldrT="[Texto]"/>
      <dgm:spPr/>
      <dgm:t>
        <a:bodyPr/>
        <a:lstStyle/>
        <a:p>
          <a:endParaRPr lang="es-GT" dirty="0"/>
        </a:p>
      </dgm:t>
    </dgm:pt>
    <dgm:pt modelId="{B4746969-9DD7-4846-A8EA-592399805A1F}" type="parTrans" cxnId="{EF6E0E94-F70E-4F43-AA84-2FBEEA4188F2}">
      <dgm:prSet/>
      <dgm:spPr/>
      <dgm:t>
        <a:bodyPr/>
        <a:lstStyle/>
        <a:p>
          <a:endParaRPr lang="es-GT"/>
        </a:p>
      </dgm:t>
    </dgm:pt>
    <dgm:pt modelId="{704C5F2A-2291-4252-B9DA-D96CCD817E1E}" type="sibTrans" cxnId="{EF6E0E94-F70E-4F43-AA84-2FBEEA4188F2}">
      <dgm:prSet/>
      <dgm:spPr/>
      <dgm:t>
        <a:bodyPr/>
        <a:lstStyle/>
        <a:p>
          <a:endParaRPr lang="es-GT"/>
        </a:p>
      </dgm:t>
    </dgm:pt>
    <dgm:pt modelId="{B9E8ABF7-D4A4-4A5F-B0FE-4DF8BC197007}">
      <dgm:prSet phldrT="[Texto]"/>
      <dgm:spPr/>
      <dgm:t>
        <a:bodyPr/>
        <a:lstStyle/>
        <a:p>
          <a:r>
            <a:rPr lang="es-GT" dirty="0" smtClean="0"/>
            <a:t>Recreación</a:t>
          </a:r>
          <a:endParaRPr lang="es-GT" dirty="0"/>
        </a:p>
      </dgm:t>
    </dgm:pt>
    <dgm:pt modelId="{B32020BA-FD85-435E-9A50-482E0D9BB260}" type="parTrans" cxnId="{5E505B04-76C3-4B00-B591-236194E417E8}">
      <dgm:prSet/>
      <dgm:spPr/>
      <dgm:t>
        <a:bodyPr/>
        <a:lstStyle/>
        <a:p>
          <a:endParaRPr lang="es-GT"/>
        </a:p>
      </dgm:t>
    </dgm:pt>
    <dgm:pt modelId="{75F1BDCF-A51A-4E35-8EB4-B8C3929657FF}" type="sibTrans" cxnId="{5E505B04-76C3-4B00-B591-236194E417E8}">
      <dgm:prSet/>
      <dgm:spPr/>
      <dgm:t>
        <a:bodyPr/>
        <a:lstStyle/>
        <a:p>
          <a:endParaRPr lang="es-GT"/>
        </a:p>
      </dgm:t>
    </dgm:pt>
    <dgm:pt modelId="{18E65903-A14A-4EED-9929-DEEE8BB6D2CC}">
      <dgm:prSet phldrT="[Texto]"/>
      <dgm:spPr/>
      <dgm:t>
        <a:bodyPr/>
        <a:lstStyle/>
        <a:p>
          <a:endParaRPr lang="es-GT" dirty="0"/>
        </a:p>
      </dgm:t>
    </dgm:pt>
    <dgm:pt modelId="{E553079C-4753-4182-BF24-ECE14BBE524B}" type="parTrans" cxnId="{BE190D34-6943-4BA1-8582-3E067C4A18A2}">
      <dgm:prSet/>
      <dgm:spPr/>
      <dgm:t>
        <a:bodyPr/>
        <a:lstStyle/>
        <a:p>
          <a:endParaRPr lang="es-GT"/>
        </a:p>
      </dgm:t>
    </dgm:pt>
    <dgm:pt modelId="{B33EC4CA-0B54-446E-906D-866E1D2F0D1B}" type="sibTrans" cxnId="{BE190D34-6943-4BA1-8582-3E067C4A18A2}">
      <dgm:prSet/>
      <dgm:spPr/>
      <dgm:t>
        <a:bodyPr/>
        <a:lstStyle/>
        <a:p>
          <a:endParaRPr lang="es-GT"/>
        </a:p>
      </dgm:t>
    </dgm:pt>
    <dgm:pt modelId="{5E669B72-8E35-41CE-B0AD-29EF79458553}">
      <dgm:prSet phldrT="[Texto]"/>
      <dgm:spPr/>
      <dgm:t>
        <a:bodyPr/>
        <a:lstStyle/>
        <a:p>
          <a:r>
            <a:rPr lang="es-GT" dirty="0" smtClean="0"/>
            <a:t>Deporte</a:t>
          </a:r>
          <a:endParaRPr lang="es-GT" dirty="0"/>
        </a:p>
      </dgm:t>
    </dgm:pt>
    <dgm:pt modelId="{2F20B427-75DE-4535-88BF-9630A50A9952}" type="parTrans" cxnId="{2F24E253-BE43-4BE8-A66A-CCD5BAC67C3F}">
      <dgm:prSet/>
      <dgm:spPr/>
      <dgm:t>
        <a:bodyPr/>
        <a:lstStyle/>
        <a:p>
          <a:endParaRPr lang="es-GT"/>
        </a:p>
      </dgm:t>
    </dgm:pt>
    <dgm:pt modelId="{E93B67F5-FA6A-4769-B7B6-3F54DDB55741}" type="sibTrans" cxnId="{2F24E253-BE43-4BE8-A66A-CCD5BAC67C3F}">
      <dgm:prSet/>
      <dgm:spPr/>
      <dgm:t>
        <a:bodyPr/>
        <a:lstStyle/>
        <a:p>
          <a:endParaRPr lang="es-GT"/>
        </a:p>
      </dgm:t>
    </dgm:pt>
    <dgm:pt modelId="{70114FE1-C994-497A-ABDE-04E59BE3BEAB}">
      <dgm:prSet phldrT="[Texto]"/>
      <dgm:spPr/>
      <dgm:t>
        <a:bodyPr/>
        <a:lstStyle/>
        <a:p>
          <a:r>
            <a:rPr lang="es-GT" dirty="0" smtClean="0"/>
            <a:t>Educación Física</a:t>
          </a:r>
          <a:endParaRPr lang="es-GT" dirty="0"/>
        </a:p>
      </dgm:t>
    </dgm:pt>
    <dgm:pt modelId="{0210CCB6-861B-41CB-BDA1-14B92747E552}" type="parTrans" cxnId="{CB26260D-BE9E-497F-B004-F4CE8138FBC1}">
      <dgm:prSet/>
      <dgm:spPr/>
      <dgm:t>
        <a:bodyPr/>
        <a:lstStyle/>
        <a:p>
          <a:endParaRPr lang="es-GT"/>
        </a:p>
      </dgm:t>
    </dgm:pt>
    <dgm:pt modelId="{CC0A5CBD-3F78-4961-9370-451ABC9BD88A}" type="sibTrans" cxnId="{CB26260D-BE9E-497F-B004-F4CE8138FBC1}">
      <dgm:prSet/>
      <dgm:spPr/>
      <dgm:t>
        <a:bodyPr/>
        <a:lstStyle/>
        <a:p>
          <a:endParaRPr lang="es-GT"/>
        </a:p>
      </dgm:t>
    </dgm:pt>
    <dgm:pt modelId="{B389D1BB-C671-45F5-9385-2F3C0A199705}">
      <dgm:prSet phldrT="[Texto]"/>
      <dgm:spPr/>
      <dgm:t>
        <a:bodyPr/>
        <a:lstStyle/>
        <a:p>
          <a:endParaRPr lang="es-GT" dirty="0"/>
        </a:p>
      </dgm:t>
    </dgm:pt>
    <dgm:pt modelId="{DE4D3432-EC41-483D-8B9E-B4E79AD1477D}" type="parTrans" cxnId="{B70A9314-3894-48C3-AF35-01D2842F762B}">
      <dgm:prSet/>
      <dgm:spPr/>
      <dgm:t>
        <a:bodyPr/>
        <a:lstStyle/>
        <a:p>
          <a:endParaRPr lang="es-GT"/>
        </a:p>
      </dgm:t>
    </dgm:pt>
    <dgm:pt modelId="{C0595437-CABC-444F-BADF-C8C8ABB8CC3A}" type="sibTrans" cxnId="{B70A9314-3894-48C3-AF35-01D2842F762B}">
      <dgm:prSet/>
      <dgm:spPr/>
      <dgm:t>
        <a:bodyPr/>
        <a:lstStyle/>
        <a:p>
          <a:endParaRPr lang="es-GT"/>
        </a:p>
      </dgm:t>
    </dgm:pt>
    <dgm:pt modelId="{E7E80877-34F8-4AD0-A341-253CED6AD561}">
      <dgm:prSet phldrT="[Texto]"/>
      <dgm:spPr/>
      <dgm:t>
        <a:bodyPr/>
        <a:lstStyle/>
        <a:p>
          <a:endParaRPr lang="es-GT" dirty="0"/>
        </a:p>
      </dgm:t>
    </dgm:pt>
    <dgm:pt modelId="{BA6E9EC0-BA21-4E88-8279-857D467B6803}" type="parTrans" cxnId="{F2298009-58FF-4310-90A5-5B73E4E136D1}">
      <dgm:prSet/>
      <dgm:spPr/>
      <dgm:t>
        <a:bodyPr/>
        <a:lstStyle/>
        <a:p>
          <a:endParaRPr lang="es-GT"/>
        </a:p>
      </dgm:t>
    </dgm:pt>
    <dgm:pt modelId="{355E4A44-39C2-47A9-B747-159932A2944F}" type="sibTrans" cxnId="{F2298009-58FF-4310-90A5-5B73E4E136D1}">
      <dgm:prSet/>
      <dgm:spPr/>
      <dgm:t>
        <a:bodyPr/>
        <a:lstStyle/>
        <a:p>
          <a:endParaRPr lang="es-GT"/>
        </a:p>
      </dgm:t>
    </dgm:pt>
    <dgm:pt modelId="{5936A52E-593B-4E12-BE5B-7D0DAFD279E8}" type="pres">
      <dgm:prSet presAssocID="{1E9BACE3-7058-44F9-9D70-4352E9D93C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09E532C5-9D60-4139-B82D-A943AC704A5F}" type="pres">
      <dgm:prSet presAssocID="{BF1617E4-E98B-4C3D-B7A9-9603C5797805}" presName="hierRoot1" presStyleCnt="0"/>
      <dgm:spPr/>
    </dgm:pt>
    <dgm:pt modelId="{FB55BA7F-6475-45D9-A8C6-B78C2C59B53E}" type="pres">
      <dgm:prSet presAssocID="{BF1617E4-E98B-4C3D-B7A9-9603C5797805}" presName="composite" presStyleCnt="0"/>
      <dgm:spPr/>
    </dgm:pt>
    <dgm:pt modelId="{3FD72209-3732-4A4F-8D2A-BA2FEFB1FBC9}" type="pres">
      <dgm:prSet presAssocID="{BF1617E4-E98B-4C3D-B7A9-9603C5797805}" presName="background" presStyleLbl="node0" presStyleIdx="0" presStyleCnt="1"/>
      <dgm:spPr/>
    </dgm:pt>
    <dgm:pt modelId="{BF1DE7F0-EBBA-4B1B-85A7-00B679F776F0}" type="pres">
      <dgm:prSet presAssocID="{BF1617E4-E98B-4C3D-B7A9-9603C579780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A9F3456-CD1F-4C31-BF3A-B0A7AA650283}" type="pres">
      <dgm:prSet presAssocID="{BF1617E4-E98B-4C3D-B7A9-9603C5797805}" presName="hierChild2" presStyleCnt="0"/>
      <dgm:spPr/>
    </dgm:pt>
    <dgm:pt modelId="{39585E8C-76F5-48FC-8A14-15C38843D473}" type="pres">
      <dgm:prSet presAssocID="{5E71008A-2DCF-402B-AD5C-3F71B86C288E}" presName="Name10" presStyleLbl="parChTrans1D2" presStyleIdx="0" presStyleCnt="4"/>
      <dgm:spPr/>
      <dgm:t>
        <a:bodyPr/>
        <a:lstStyle/>
        <a:p>
          <a:endParaRPr lang="es-GT"/>
        </a:p>
      </dgm:t>
    </dgm:pt>
    <dgm:pt modelId="{7EF4DA99-7275-4D35-A074-74667112EB8A}" type="pres">
      <dgm:prSet presAssocID="{FFB970CC-5BE1-4EBA-AE4A-D1DB73BECC85}" presName="hierRoot2" presStyleCnt="0"/>
      <dgm:spPr/>
    </dgm:pt>
    <dgm:pt modelId="{3CF685B2-9239-4B1A-B0EE-DDEB1743B6F6}" type="pres">
      <dgm:prSet presAssocID="{FFB970CC-5BE1-4EBA-AE4A-D1DB73BECC85}" presName="composite2" presStyleCnt="0"/>
      <dgm:spPr/>
    </dgm:pt>
    <dgm:pt modelId="{38DF0A57-20E9-4669-84E7-938D3C4326BC}" type="pres">
      <dgm:prSet presAssocID="{FFB970CC-5BE1-4EBA-AE4A-D1DB73BECC85}" presName="background2" presStyleLbl="node2" presStyleIdx="0" presStyleCnt="4"/>
      <dgm:spPr/>
    </dgm:pt>
    <dgm:pt modelId="{7DFA135D-587B-4F75-A1D4-06EF77065110}" type="pres">
      <dgm:prSet presAssocID="{FFB970CC-5BE1-4EBA-AE4A-D1DB73BECC85}" presName="text2" presStyleLbl="fgAcc2" presStyleIdx="0" presStyleCnt="4" custScaleY="4335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0115BA1C-8E84-41E3-AFB2-0B420E600ABB}" type="pres">
      <dgm:prSet presAssocID="{FFB970CC-5BE1-4EBA-AE4A-D1DB73BECC85}" presName="hierChild3" presStyleCnt="0"/>
      <dgm:spPr/>
    </dgm:pt>
    <dgm:pt modelId="{773F0C31-544D-421A-A6A4-09A2A6488EF5}" type="pres">
      <dgm:prSet presAssocID="{B4746969-9DD7-4846-A8EA-592399805A1F}" presName="Name17" presStyleLbl="parChTrans1D3" presStyleIdx="0" presStyleCnt="4"/>
      <dgm:spPr/>
      <dgm:t>
        <a:bodyPr/>
        <a:lstStyle/>
        <a:p>
          <a:endParaRPr lang="es-GT"/>
        </a:p>
      </dgm:t>
    </dgm:pt>
    <dgm:pt modelId="{B4D6F2CB-2E00-4B93-90CC-55B024457C89}" type="pres">
      <dgm:prSet presAssocID="{EC64C4A4-CF4A-4D2F-870F-09813DDECF55}" presName="hierRoot3" presStyleCnt="0"/>
      <dgm:spPr/>
    </dgm:pt>
    <dgm:pt modelId="{2496676E-FE9A-4D8C-8E4C-A562D367DDA0}" type="pres">
      <dgm:prSet presAssocID="{EC64C4A4-CF4A-4D2F-870F-09813DDECF55}" presName="composite3" presStyleCnt="0"/>
      <dgm:spPr/>
    </dgm:pt>
    <dgm:pt modelId="{A9091B9D-B3E7-44E7-9BCF-8A37EC540C24}" type="pres">
      <dgm:prSet presAssocID="{EC64C4A4-CF4A-4D2F-870F-09813DDECF55}" presName="background3" presStyleLbl="node3" presStyleIdx="0" presStyleCnt="4"/>
      <dgm:spPr/>
    </dgm:pt>
    <dgm:pt modelId="{4CB6646E-924E-4C57-9CF0-D7F6A991C3CC}" type="pres">
      <dgm:prSet presAssocID="{EC64C4A4-CF4A-4D2F-870F-09813DDECF55}" presName="text3" presStyleLbl="fgAcc3" presStyleIdx="0" presStyleCnt="4" custScaleY="15164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3FDBFA9C-901B-47C3-8B8C-5BBB60A33D5D}" type="pres">
      <dgm:prSet presAssocID="{EC64C4A4-CF4A-4D2F-870F-09813DDECF55}" presName="hierChild4" presStyleCnt="0"/>
      <dgm:spPr/>
    </dgm:pt>
    <dgm:pt modelId="{F7FE389D-F442-4856-B66A-B720FE57FDDB}" type="pres">
      <dgm:prSet presAssocID="{B32020BA-FD85-435E-9A50-482E0D9BB260}" presName="Name10" presStyleLbl="parChTrans1D2" presStyleIdx="1" presStyleCnt="4"/>
      <dgm:spPr/>
      <dgm:t>
        <a:bodyPr/>
        <a:lstStyle/>
        <a:p>
          <a:endParaRPr lang="es-GT"/>
        </a:p>
      </dgm:t>
    </dgm:pt>
    <dgm:pt modelId="{09073A7A-A2EF-4E35-AB3E-8ADF79318D0C}" type="pres">
      <dgm:prSet presAssocID="{B9E8ABF7-D4A4-4A5F-B0FE-4DF8BC197007}" presName="hierRoot2" presStyleCnt="0"/>
      <dgm:spPr/>
    </dgm:pt>
    <dgm:pt modelId="{E6A0CD1C-300A-46C2-8590-D0D4A1543080}" type="pres">
      <dgm:prSet presAssocID="{B9E8ABF7-D4A4-4A5F-B0FE-4DF8BC197007}" presName="composite2" presStyleCnt="0"/>
      <dgm:spPr/>
    </dgm:pt>
    <dgm:pt modelId="{78BAD70A-DCF3-4743-BCC9-CBC3ED2A7ABD}" type="pres">
      <dgm:prSet presAssocID="{B9E8ABF7-D4A4-4A5F-B0FE-4DF8BC197007}" presName="background2" presStyleLbl="node2" presStyleIdx="1" presStyleCnt="4"/>
      <dgm:spPr/>
    </dgm:pt>
    <dgm:pt modelId="{9F882FC8-26DF-4C18-9E77-1CD1B4F19B33}" type="pres">
      <dgm:prSet presAssocID="{B9E8ABF7-D4A4-4A5F-B0FE-4DF8BC197007}" presName="text2" presStyleLbl="fgAcc2" presStyleIdx="1" presStyleCnt="4" custScaleY="4335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0AAD6D23-EFB0-4D0F-8AED-93AEE67520FF}" type="pres">
      <dgm:prSet presAssocID="{B9E8ABF7-D4A4-4A5F-B0FE-4DF8BC197007}" presName="hierChild3" presStyleCnt="0"/>
      <dgm:spPr/>
    </dgm:pt>
    <dgm:pt modelId="{CF1ADF35-52B6-4719-9EF5-CDE3501707EE}" type="pres">
      <dgm:prSet presAssocID="{E553079C-4753-4182-BF24-ECE14BBE524B}" presName="Name17" presStyleLbl="parChTrans1D3" presStyleIdx="1" presStyleCnt="4"/>
      <dgm:spPr/>
      <dgm:t>
        <a:bodyPr/>
        <a:lstStyle/>
        <a:p>
          <a:endParaRPr lang="es-GT"/>
        </a:p>
      </dgm:t>
    </dgm:pt>
    <dgm:pt modelId="{2334FE6D-753B-4B57-B9A5-1A7A53DC1D42}" type="pres">
      <dgm:prSet presAssocID="{18E65903-A14A-4EED-9929-DEEE8BB6D2CC}" presName="hierRoot3" presStyleCnt="0"/>
      <dgm:spPr/>
    </dgm:pt>
    <dgm:pt modelId="{5D3EE58B-C525-4BBC-BBDB-F38D967D82A6}" type="pres">
      <dgm:prSet presAssocID="{18E65903-A14A-4EED-9929-DEEE8BB6D2CC}" presName="composite3" presStyleCnt="0"/>
      <dgm:spPr/>
    </dgm:pt>
    <dgm:pt modelId="{B6C630B7-12B8-407E-9B4B-FC0E3B1993C4}" type="pres">
      <dgm:prSet presAssocID="{18E65903-A14A-4EED-9929-DEEE8BB6D2CC}" presName="background3" presStyleLbl="node3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3C5EDFE5-108E-4C21-89C2-57593DD7FD17}" type="pres">
      <dgm:prSet presAssocID="{18E65903-A14A-4EED-9929-DEEE8BB6D2CC}" presName="text3" presStyleLbl="fgAcc3" presStyleIdx="1" presStyleCnt="4" custScaleY="14698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2702247-98BF-4513-8A64-AF90981F4B6E}" type="pres">
      <dgm:prSet presAssocID="{18E65903-A14A-4EED-9929-DEEE8BB6D2CC}" presName="hierChild4" presStyleCnt="0"/>
      <dgm:spPr/>
    </dgm:pt>
    <dgm:pt modelId="{6D6B7B4E-F412-44C1-9F24-E4D459BEE198}" type="pres">
      <dgm:prSet presAssocID="{2F20B427-75DE-4535-88BF-9630A50A9952}" presName="Name10" presStyleLbl="parChTrans1D2" presStyleIdx="2" presStyleCnt="4"/>
      <dgm:spPr/>
      <dgm:t>
        <a:bodyPr/>
        <a:lstStyle/>
        <a:p>
          <a:endParaRPr lang="es-GT"/>
        </a:p>
      </dgm:t>
    </dgm:pt>
    <dgm:pt modelId="{89E03DB0-8D98-49E8-A5FC-D5D1E25D7F1F}" type="pres">
      <dgm:prSet presAssocID="{5E669B72-8E35-41CE-B0AD-29EF79458553}" presName="hierRoot2" presStyleCnt="0"/>
      <dgm:spPr/>
    </dgm:pt>
    <dgm:pt modelId="{2BEA752D-0B88-4ED9-BA5A-2E80F772EB4A}" type="pres">
      <dgm:prSet presAssocID="{5E669B72-8E35-41CE-B0AD-29EF79458553}" presName="composite2" presStyleCnt="0"/>
      <dgm:spPr/>
    </dgm:pt>
    <dgm:pt modelId="{546C9786-E632-408C-B859-4E0A29151468}" type="pres">
      <dgm:prSet presAssocID="{5E669B72-8E35-41CE-B0AD-29EF79458553}" presName="background2" presStyleLbl="node2" presStyleIdx="2" presStyleCnt="4"/>
      <dgm:spPr/>
    </dgm:pt>
    <dgm:pt modelId="{396FA853-EAAC-401C-B35C-F2519C910A48}" type="pres">
      <dgm:prSet presAssocID="{5E669B72-8E35-41CE-B0AD-29EF79458553}" presName="text2" presStyleLbl="fgAcc2" presStyleIdx="2" presStyleCnt="4" custScaleY="4335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6D8F163-C1BD-4A7E-9B79-A9833342A3CC}" type="pres">
      <dgm:prSet presAssocID="{5E669B72-8E35-41CE-B0AD-29EF79458553}" presName="hierChild3" presStyleCnt="0"/>
      <dgm:spPr/>
    </dgm:pt>
    <dgm:pt modelId="{E5D2496F-3B05-442D-B11C-6FF15EC82152}" type="pres">
      <dgm:prSet presAssocID="{DE4D3432-EC41-483D-8B9E-B4E79AD1477D}" presName="Name17" presStyleLbl="parChTrans1D3" presStyleIdx="2" presStyleCnt="4"/>
      <dgm:spPr/>
      <dgm:t>
        <a:bodyPr/>
        <a:lstStyle/>
        <a:p>
          <a:endParaRPr lang="es-GT"/>
        </a:p>
      </dgm:t>
    </dgm:pt>
    <dgm:pt modelId="{0F4A7E1E-7657-4874-9D65-D7CA2CFAEEC9}" type="pres">
      <dgm:prSet presAssocID="{B389D1BB-C671-45F5-9385-2F3C0A199705}" presName="hierRoot3" presStyleCnt="0"/>
      <dgm:spPr/>
    </dgm:pt>
    <dgm:pt modelId="{368DB3B7-1FD3-434B-B11C-AC40B3866672}" type="pres">
      <dgm:prSet presAssocID="{B389D1BB-C671-45F5-9385-2F3C0A199705}" presName="composite3" presStyleCnt="0"/>
      <dgm:spPr/>
    </dgm:pt>
    <dgm:pt modelId="{FB8B3D07-DE03-40D4-A0B1-C0ABD792654E}" type="pres">
      <dgm:prSet presAssocID="{B389D1BB-C671-45F5-9385-2F3C0A199705}" presName="background3" presStyleLbl="node3" presStyleIdx="2" presStyleCnt="4"/>
      <dgm:spPr/>
    </dgm:pt>
    <dgm:pt modelId="{FE95F0B3-D9A9-458B-BCB3-EC265F738D19}" type="pres">
      <dgm:prSet presAssocID="{B389D1BB-C671-45F5-9385-2F3C0A199705}" presName="text3" presStyleLbl="fgAcc3" presStyleIdx="2" presStyleCnt="4" custScaleY="15337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7314341-74A4-4171-B4BF-771662C8B2F6}" type="pres">
      <dgm:prSet presAssocID="{B389D1BB-C671-45F5-9385-2F3C0A199705}" presName="hierChild4" presStyleCnt="0"/>
      <dgm:spPr/>
    </dgm:pt>
    <dgm:pt modelId="{B537C9E1-536D-4806-915C-0FF1268CF579}" type="pres">
      <dgm:prSet presAssocID="{0210CCB6-861B-41CB-BDA1-14B92747E552}" presName="Name10" presStyleLbl="parChTrans1D2" presStyleIdx="3" presStyleCnt="4"/>
      <dgm:spPr/>
      <dgm:t>
        <a:bodyPr/>
        <a:lstStyle/>
        <a:p>
          <a:endParaRPr lang="es-GT"/>
        </a:p>
      </dgm:t>
    </dgm:pt>
    <dgm:pt modelId="{31508A33-0DE8-4607-8F79-C551860B5B87}" type="pres">
      <dgm:prSet presAssocID="{70114FE1-C994-497A-ABDE-04E59BE3BEAB}" presName="hierRoot2" presStyleCnt="0"/>
      <dgm:spPr/>
    </dgm:pt>
    <dgm:pt modelId="{9E792730-050E-4FF4-AA5D-163B0D8EA8E5}" type="pres">
      <dgm:prSet presAssocID="{70114FE1-C994-497A-ABDE-04E59BE3BEAB}" presName="composite2" presStyleCnt="0"/>
      <dgm:spPr/>
    </dgm:pt>
    <dgm:pt modelId="{625B5E4D-180B-4CA4-83ED-0B6090F86308}" type="pres">
      <dgm:prSet presAssocID="{70114FE1-C994-497A-ABDE-04E59BE3BEAB}" presName="background2" presStyleLbl="node2" presStyleIdx="3" presStyleCnt="4"/>
      <dgm:spPr/>
    </dgm:pt>
    <dgm:pt modelId="{0D0E8CC3-4D91-4D52-A65F-DCB26E921AB7}" type="pres">
      <dgm:prSet presAssocID="{70114FE1-C994-497A-ABDE-04E59BE3BEAB}" presName="text2" presStyleLbl="fgAcc2" presStyleIdx="3" presStyleCnt="4" custScaleY="4217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E5D6B38-910F-4BC1-A0CD-81E42F06B7FF}" type="pres">
      <dgm:prSet presAssocID="{70114FE1-C994-497A-ABDE-04E59BE3BEAB}" presName="hierChild3" presStyleCnt="0"/>
      <dgm:spPr/>
    </dgm:pt>
    <dgm:pt modelId="{8481B973-B196-4D1B-B183-744FCDC0EA73}" type="pres">
      <dgm:prSet presAssocID="{BA6E9EC0-BA21-4E88-8279-857D467B6803}" presName="Name17" presStyleLbl="parChTrans1D3" presStyleIdx="3" presStyleCnt="4"/>
      <dgm:spPr/>
      <dgm:t>
        <a:bodyPr/>
        <a:lstStyle/>
        <a:p>
          <a:endParaRPr lang="es-GT"/>
        </a:p>
      </dgm:t>
    </dgm:pt>
    <dgm:pt modelId="{DA2E0C1D-FE47-4E2E-BBD8-ACF21EA14538}" type="pres">
      <dgm:prSet presAssocID="{E7E80877-34F8-4AD0-A341-253CED6AD561}" presName="hierRoot3" presStyleCnt="0"/>
      <dgm:spPr/>
    </dgm:pt>
    <dgm:pt modelId="{6CB43EBE-B4A7-4706-BE82-86C163D96668}" type="pres">
      <dgm:prSet presAssocID="{E7E80877-34F8-4AD0-A341-253CED6AD561}" presName="composite3" presStyleCnt="0"/>
      <dgm:spPr/>
    </dgm:pt>
    <dgm:pt modelId="{93D41569-F00A-4163-BA21-77BD4979FE00}" type="pres">
      <dgm:prSet presAssocID="{E7E80877-34F8-4AD0-A341-253CED6AD561}" presName="background3" presStyleLbl="node3" presStyleIdx="3" presStyleCnt="4"/>
      <dgm:spPr/>
    </dgm:pt>
    <dgm:pt modelId="{74F46BE0-CCBD-4227-A3DE-E59BDAFCB513}" type="pres">
      <dgm:prSet presAssocID="{E7E80877-34F8-4AD0-A341-253CED6AD561}" presName="text3" presStyleLbl="fgAcc3" presStyleIdx="3" presStyleCnt="4" custScaleY="154556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14B6ED3E-CDA6-4772-B7F2-97CD821CD58C}" type="pres">
      <dgm:prSet presAssocID="{E7E80877-34F8-4AD0-A341-253CED6AD561}" presName="hierChild4" presStyleCnt="0"/>
      <dgm:spPr/>
    </dgm:pt>
  </dgm:ptLst>
  <dgm:cxnLst>
    <dgm:cxn modelId="{79DAFF4E-6918-44D8-85CA-FE1483D8EC47}" type="presOf" srcId="{5E71008A-2DCF-402B-AD5C-3F71B86C288E}" destId="{39585E8C-76F5-48FC-8A14-15C38843D473}" srcOrd="0" destOrd="0" presId="urn:microsoft.com/office/officeart/2005/8/layout/hierarchy1"/>
    <dgm:cxn modelId="{88A28F76-735A-42CD-889B-3C1A341A9161}" type="presOf" srcId="{E7E80877-34F8-4AD0-A341-253CED6AD561}" destId="{74F46BE0-CCBD-4227-A3DE-E59BDAFCB513}" srcOrd="0" destOrd="0" presId="urn:microsoft.com/office/officeart/2005/8/layout/hierarchy1"/>
    <dgm:cxn modelId="{D2CE0314-0480-4B55-80FB-B84CE9438B50}" type="presOf" srcId="{70114FE1-C994-497A-ABDE-04E59BE3BEAB}" destId="{0D0E8CC3-4D91-4D52-A65F-DCB26E921AB7}" srcOrd="0" destOrd="0" presId="urn:microsoft.com/office/officeart/2005/8/layout/hierarchy1"/>
    <dgm:cxn modelId="{E03CA325-8513-41B9-BB1E-E12D99ED5EF1}" type="presOf" srcId="{FFB970CC-5BE1-4EBA-AE4A-D1DB73BECC85}" destId="{7DFA135D-587B-4F75-A1D4-06EF77065110}" srcOrd="0" destOrd="0" presId="urn:microsoft.com/office/officeart/2005/8/layout/hierarchy1"/>
    <dgm:cxn modelId="{2FC496E1-48B9-4A64-89C2-76C58223EC67}" srcId="{BF1617E4-E98B-4C3D-B7A9-9603C5797805}" destId="{FFB970CC-5BE1-4EBA-AE4A-D1DB73BECC85}" srcOrd="0" destOrd="0" parTransId="{5E71008A-2DCF-402B-AD5C-3F71B86C288E}" sibTransId="{7A9BA9C3-D25A-4562-BA95-6CEB4CF42F88}"/>
    <dgm:cxn modelId="{EA36B8DC-8D68-4488-AD1E-44F358C5AF68}" type="presOf" srcId="{5E669B72-8E35-41CE-B0AD-29EF79458553}" destId="{396FA853-EAAC-401C-B35C-F2519C910A48}" srcOrd="0" destOrd="0" presId="urn:microsoft.com/office/officeart/2005/8/layout/hierarchy1"/>
    <dgm:cxn modelId="{3CE8D7A7-F06C-45DA-8C6B-21D954C35B0B}" srcId="{1E9BACE3-7058-44F9-9D70-4352E9D93C4C}" destId="{BF1617E4-E98B-4C3D-B7A9-9603C5797805}" srcOrd="0" destOrd="0" parTransId="{3FE71427-B923-4D5D-BBC6-A0D7897FE3D9}" sibTransId="{93CBEBAF-C590-40B9-B8DD-064726474BDE}"/>
    <dgm:cxn modelId="{BE190D34-6943-4BA1-8582-3E067C4A18A2}" srcId="{B9E8ABF7-D4A4-4A5F-B0FE-4DF8BC197007}" destId="{18E65903-A14A-4EED-9929-DEEE8BB6D2CC}" srcOrd="0" destOrd="0" parTransId="{E553079C-4753-4182-BF24-ECE14BBE524B}" sibTransId="{B33EC4CA-0B54-446E-906D-866E1D2F0D1B}"/>
    <dgm:cxn modelId="{F2298009-58FF-4310-90A5-5B73E4E136D1}" srcId="{70114FE1-C994-497A-ABDE-04E59BE3BEAB}" destId="{E7E80877-34F8-4AD0-A341-253CED6AD561}" srcOrd="0" destOrd="0" parTransId="{BA6E9EC0-BA21-4E88-8279-857D467B6803}" sibTransId="{355E4A44-39C2-47A9-B747-159932A2944F}"/>
    <dgm:cxn modelId="{A1A9F137-CDE7-4D00-B1E8-D3F602075CF7}" type="presOf" srcId="{B32020BA-FD85-435E-9A50-482E0D9BB260}" destId="{F7FE389D-F442-4856-B66A-B720FE57FDDB}" srcOrd="0" destOrd="0" presId="urn:microsoft.com/office/officeart/2005/8/layout/hierarchy1"/>
    <dgm:cxn modelId="{FDF5394E-AABB-441B-BAA3-52D517E8B527}" type="presOf" srcId="{2F20B427-75DE-4535-88BF-9630A50A9952}" destId="{6D6B7B4E-F412-44C1-9F24-E4D459BEE198}" srcOrd="0" destOrd="0" presId="urn:microsoft.com/office/officeart/2005/8/layout/hierarchy1"/>
    <dgm:cxn modelId="{5130D337-4975-4E1C-9706-764E3CEDB3A9}" type="presOf" srcId="{1E9BACE3-7058-44F9-9D70-4352E9D93C4C}" destId="{5936A52E-593B-4E12-BE5B-7D0DAFD279E8}" srcOrd="0" destOrd="0" presId="urn:microsoft.com/office/officeart/2005/8/layout/hierarchy1"/>
    <dgm:cxn modelId="{8ADDF108-F547-40B6-8805-2E6B19CCE882}" type="presOf" srcId="{18E65903-A14A-4EED-9929-DEEE8BB6D2CC}" destId="{3C5EDFE5-108E-4C21-89C2-57593DD7FD17}" srcOrd="0" destOrd="0" presId="urn:microsoft.com/office/officeart/2005/8/layout/hierarchy1"/>
    <dgm:cxn modelId="{7800BA06-60DA-448C-90A0-7BEE70B6B217}" type="presOf" srcId="{B389D1BB-C671-45F5-9385-2F3C0A199705}" destId="{FE95F0B3-D9A9-458B-BCB3-EC265F738D19}" srcOrd="0" destOrd="0" presId="urn:microsoft.com/office/officeart/2005/8/layout/hierarchy1"/>
    <dgm:cxn modelId="{EF6E0E94-F70E-4F43-AA84-2FBEEA4188F2}" srcId="{FFB970CC-5BE1-4EBA-AE4A-D1DB73BECC85}" destId="{EC64C4A4-CF4A-4D2F-870F-09813DDECF55}" srcOrd="0" destOrd="0" parTransId="{B4746969-9DD7-4846-A8EA-592399805A1F}" sibTransId="{704C5F2A-2291-4252-B9DA-D96CCD817E1E}"/>
    <dgm:cxn modelId="{2F24E253-BE43-4BE8-A66A-CCD5BAC67C3F}" srcId="{BF1617E4-E98B-4C3D-B7A9-9603C5797805}" destId="{5E669B72-8E35-41CE-B0AD-29EF79458553}" srcOrd="2" destOrd="0" parTransId="{2F20B427-75DE-4535-88BF-9630A50A9952}" sibTransId="{E93B67F5-FA6A-4769-B7B6-3F54DDB55741}"/>
    <dgm:cxn modelId="{A77398F8-1892-4B08-88BD-A13990BAE364}" type="presOf" srcId="{0210CCB6-861B-41CB-BDA1-14B92747E552}" destId="{B537C9E1-536D-4806-915C-0FF1268CF579}" srcOrd="0" destOrd="0" presId="urn:microsoft.com/office/officeart/2005/8/layout/hierarchy1"/>
    <dgm:cxn modelId="{38A03ECA-745D-440E-A082-1A592ADF3EAA}" type="presOf" srcId="{B9E8ABF7-D4A4-4A5F-B0FE-4DF8BC197007}" destId="{9F882FC8-26DF-4C18-9E77-1CD1B4F19B33}" srcOrd="0" destOrd="0" presId="urn:microsoft.com/office/officeart/2005/8/layout/hierarchy1"/>
    <dgm:cxn modelId="{27400B29-BADE-4B71-A7A6-6ADB73A7AD1D}" type="presOf" srcId="{BF1617E4-E98B-4C3D-B7A9-9603C5797805}" destId="{BF1DE7F0-EBBA-4B1B-85A7-00B679F776F0}" srcOrd="0" destOrd="0" presId="urn:microsoft.com/office/officeart/2005/8/layout/hierarchy1"/>
    <dgm:cxn modelId="{694E6FB3-4CE0-4B40-A4CF-068B3407390C}" type="presOf" srcId="{EC64C4A4-CF4A-4D2F-870F-09813DDECF55}" destId="{4CB6646E-924E-4C57-9CF0-D7F6A991C3CC}" srcOrd="0" destOrd="0" presId="urn:microsoft.com/office/officeart/2005/8/layout/hierarchy1"/>
    <dgm:cxn modelId="{55311E3C-C5DA-41AD-8C03-CA97B3E8FF2F}" type="presOf" srcId="{BA6E9EC0-BA21-4E88-8279-857D467B6803}" destId="{8481B973-B196-4D1B-B183-744FCDC0EA73}" srcOrd="0" destOrd="0" presId="urn:microsoft.com/office/officeart/2005/8/layout/hierarchy1"/>
    <dgm:cxn modelId="{5E505B04-76C3-4B00-B591-236194E417E8}" srcId="{BF1617E4-E98B-4C3D-B7A9-9603C5797805}" destId="{B9E8ABF7-D4A4-4A5F-B0FE-4DF8BC197007}" srcOrd="1" destOrd="0" parTransId="{B32020BA-FD85-435E-9A50-482E0D9BB260}" sibTransId="{75F1BDCF-A51A-4E35-8EB4-B8C3929657FF}"/>
    <dgm:cxn modelId="{B70A9314-3894-48C3-AF35-01D2842F762B}" srcId="{5E669B72-8E35-41CE-B0AD-29EF79458553}" destId="{B389D1BB-C671-45F5-9385-2F3C0A199705}" srcOrd="0" destOrd="0" parTransId="{DE4D3432-EC41-483D-8B9E-B4E79AD1477D}" sibTransId="{C0595437-CABC-444F-BADF-C8C8ABB8CC3A}"/>
    <dgm:cxn modelId="{1D8FEAB5-2EBB-4DBD-B78D-40625FC23668}" type="presOf" srcId="{E553079C-4753-4182-BF24-ECE14BBE524B}" destId="{CF1ADF35-52B6-4719-9EF5-CDE3501707EE}" srcOrd="0" destOrd="0" presId="urn:microsoft.com/office/officeart/2005/8/layout/hierarchy1"/>
    <dgm:cxn modelId="{C0AE4826-8311-40D8-98AB-1243BAB532ED}" type="presOf" srcId="{DE4D3432-EC41-483D-8B9E-B4E79AD1477D}" destId="{E5D2496F-3B05-442D-B11C-6FF15EC82152}" srcOrd="0" destOrd="0" presId="urn:microsoft.com/office/officeart/2005/8/layout/hierarchy1"/>
    <dgm:cxn modelId="{B1B28372-6542-4F68-AB8A-FFAFBEFE1A38}" type="presOf" srcId="{B4746969-9DD7-4846-A8EA-592399805A1F}" destId="{773F0C31-544D-421A-A6A4-09A2A6488EF5}" srcOrd="0" destOrd="0" presId="urn:microsoft.com/office/officeart/2005/8/layout/hierarchy1"/>
    <dgm:cxn modelId="{CB26260D-BE9E-497F-B004-F4CE8138FBC1}" srcId="{BF1617E4-E98B-4C3D-B7A9-9603C5797805}" destId="{70114FE1-C994-497A-ABDE-04E59BE3BEAB}" srcOrd="3" destOrd="0" parTransId="{0210CCB6-861B-41CB-BDA1-14B92747E552}" sibTransId="{CC0A5CBD-3F78-4961-9370-451ABC9BD88A}"/>
    <dgm:cxn modelId="{B17081DA-DF76-4826-9407-28FFEF4AEA31}" type="presParOf" srcId="{5936A52E-593B-4E12-BE5B-7D0DAFD279E8}" destId="{09E532C5-9D60-4139-B82D-A943AC704A5F}" srcOrd="0" destOrd="0" presId="urn:microsoft.com/office/officeart/2005/8/layout/hierarchy1"/>
    <dgm:cxn modelId="{9E571B95-6009-4011-B42F-9364942A8C6C}" type="presParOf" srcId="{09E532C5-9D60-4139-B82D-A943AC704A5F}" destId="{FB55BA7F-6475-45D9-A8C6-B78C2C59B53E}" srcOrd="0" destOrd="0" presId="urn:microsoft.com/office/officeart/2005/8/layout/hierarchy1"/>
    <dgm:cxn modelId="{82E6CF94-2445-45C3-9D92-B720188FEF8E}" type="presParOf" srcId="{FB55BA7F-6475-45D9-A8C6-B78C2C59B53E}" destId="{3FD72209-3732-4A4F-8D2A-BA2FEFB1FBC9}" srcOrd="0" destOrd="0" presId="urn:microsoft.com/office/officeart/2005/8/layout/hierarchy1"/>
    <dgm:cxn modelId="{7959E3AA-AA40-433C-B889-04C7B49C2C3E}" type="presParOf" srcId="{FB55BA7F-6475-45D9-A8C6-B78C2C59B53E}" destId="{BF1DE7F0-EBBA-4B1B-85A7-00B679F776F0}" srcOrd="1" destOrd="0" presId="urn:microsoft.com/office/officeart/2005/8/layout/hierarchy1"/>
    <dgm:cxn modelId="{F91A9594-F105-4A89-B5F7-5A0D7E1BD86E}" type="presParOf" srcId="{09E532C5-9D60-4139-B82D-A943AC704A5F}" destId="{7A9F3456-CD1F-4C31-BF3A-B0A7AA650283}" srcOrd="1" destOrd="0" presId="urn:microsoft.com/office/officeart/2005/8/layout/hierarchy1"/>
    <dgm:cxn modelId="{A65EE092-6DD0-431D-B677-64E5A4EF3533}" type="presParOf" srcId="{7A9F3456-CD1F-4C31-BF3A-B0A7AA650283}" destId="{39585E8C-76F5-48FC-8A14-15C38843D473}" srcOrd="0" destOrd="0" presId="urn:microsoft.com/office/officeart/2005/8/layout/hierarchy1"/>
    <dgm:cxn modelId="{C6E76126-CB35-4E35-B699-5D8568F0F397}" type="presParOf" srcId="{7A9F3456-CD1F-4C31-BF3A-B0A7AA650283}" destId="{7EF4DA99-7275-4D35-A074-74667112EB8A}" srcOrd="1" destOrd="0" presId="urn:microsoft.com/office/officeart/2005/8/layout/hierarchy1"/>
    <dgm:cxn modelId="{17B0C877-D213-4A58-967B-9C34D41EDB30}" type="presParOf" srcId="{7EF4DA99-7275-4D35-A074-74667112EB8A}" destId="{3CF685B2-9239-4B1A-B0EE-DDEB1743B6F6}" srcOrd="0" destOrd="0" presId="urn:microsoft.com/office/officeart/2005/8/layout/hierarchy1"/>
    <dgm:cxn modelId="{4A8D6BD7-61C7-4ED4-B78B-F3BCAB8E2B05}" type="presParOf" srcId="{3CF685B2-9239-4B1A-B0EE-DDEB1743B6F6}" destId="{38DF0A57-20E9-4669-84E7-938D3C4326BC}" srcOrd="0" destOrd="0" presId="urn:microsoft.com/office/officeart/2005/8/layout/hierarchy1"/>
    <dgm:cxn modelId="{11C40F05-C59B-415A-8C8B-9E775EAD40CC}" type="presParOf" srcId="{3CF685B2-9239-4B1A-B0EE-DDEB1743B6F6}" destId="{7DFA135D-587B-4F75-A1D4-06EF77065110}" srcOrd="1" destOrd="0" presId="urn:microsoft.com/office/officeart/2005/8/layout/hierarchy1"/>
    <dgm:cxn modelId="{912BD5D2-2010-405F-AD70-D735EC0DCA50}" type="presParOf" srcId="{7EF4DA99-7275-4D35-A074-74667112EB8A}" destId="{0115BA1C-8E84-41E3-AFB2-0B420E600ABB}" srcOrd="1" destOrd="0" presId="urn:microsoft.com/office/officeart/2005/8/layout/hierarchy1"/>
    <dgm:cxn modelId="{BA0238F6-8D9E-4727-89AB-B02AB198F9BE}" type="presParOf" srcId="{0115BA1C-8E84-41E3-AFB2-0B420E600ABB}" destId="{773F0C31-544D-421A-A6A4-09A2A6488EF5}" srcOrd="0" destOrd="0" presId="urn:microsoft.com/office/officeart/2005/8/layout/hierarchy1"/>
    <dgm:cxn modelId="{CC25984F-5FDE-4C76-BF1D-54FEE60A4975}" type="presParOf" srcId="{0115BA1C-8E84-41E3-AFB2-0B420E600ABB}" destId="{B4D6F2CB-2E00-4B93-90CC-55B024457C89}" srcOrd="1" destOrd="0" presId="urn:microsoft.com/office/officeart/2005/8/layout/hierarchy1"/>
    <dgm:cxn modelId="{78C06F8E-2C92-460D-AEB3-EE4679EBE465}" type="presParOf" srcId="{B4D6F2CB-2E00-4B93-90CC-55B024457C89}" destId="{2496676E-FE9A-4D8C-8E4C-A562D367DDA0}" srcOrd="0" destOrd="0" presId="urn:microsoft.com/office/officeart/2005/8/layout/hierarchy1"/>
    <dgm:cxn modelId="{827AE6F7-7B9E-4A4E-8608-055C5C643380}" type="presParOf" srcId="{2496676E-FE9A-4D8C-8E4C-A562D367DDA0}" destId="{A9091B9D-B3E7-44E7-9BCF-8A37EC540C24}" srcOrd="0" destOrd="0" presId="urn:microsoft.com/office/officeart/2005/8/layout/hierarchy1"/>
    <dgm:cxn modelId="{570CA7D0-8437-4461-8CF8-CD4456B0945A}" type="presParOf" srcId="{2496676E-FE9A-4D8C-8E4C-A562D367DDA0}" destId="{4CB6646E-924E-4C57-9CF0-D7F6A991C3CC}" srcOrd="1" destOrd="0" presId="urn:microsoft.com/office/officeart/2005/8/layout/hierarchy1"/>
    <dgm:cxn modelId="{6F385AE7-BCDE-4C15-A49D-645F0DEC82C3}" type="presParOf" srcId="{B4D6F2CB-2E00-4B93-90CC-55B024457C89}" destId="{3FDBFA9C-901B-47C3-8B8C-5BBB60A33D5D}" srcOrd="1" destOrd="0" presId="urn:microsoft.com/office/officeart/2005/8/layout/hierarchy1"/>
    <dgm:cxn modelId="{DF95281C-370F-48D6-BC32-55A05DFD7C76}" type="presParOf" srcId="{7A9F3456-CD1F-4C31-BF3A-B0A7AA650283}" destId="{F7FE389D-F442-4856-B66A-B720FE57FDDB}" srcOrd="2" destOrd="0" presId="urn:microsoft.com/office/officeart/2005/8/layout/hierarchy1"/>
    <dgm:cxn modelId="{284B8E47-4F73-45CB-BDB0-C14C9EABD5AE}" type="presParOf" srcId="{7A9F3456-CD1F-4C31-BF3A-B0A7AA650283}" destId="{09073A7A-A2EF-4E35-AB3E-8ADF79318D0C}" srcOrd="3" destOrd="0" presId="urn:microsoft.com/office/officeart/2005/8/layout/hierarchy1"/>
    <dgm:cxn modelId="{F26A85AA-FD07-478B-B092-2085285B147F}" type="presParOf" srcId="{09073A7A-A2EF-4E35-AB3E-8ADF79318D0C}" destId="{E6A0CD1C-300A-46C2-8590-D0D4A1543080}" srcOrd="0" destOrd="0" presId="urn:microsoft.com/office/officeart/2005/8/layout/hierarchy1"/>
    <dgm:cxn modelId="{DBEB66BB-F5C3-4182-AFCA-8747B8309E80}" type="presParOf" srcId="{E6A0CD1C-300A-46C2-8590-D0D4A1543080}" destId="{78BAD70A-DCF3-4743-BCC9-CBC3ED2A7ABD}" srcOrd="0" destOrd="0" presId="urn:microsoft.com/office/officeart/2005/8/layout/hierarchy1"/>
    <dgm:cxn modelId="{384DA4A7-06DD-4A31-8CC9-F96C5E6104C2}" type="presParOf" srcId="{E6A0CD1C-300A-46C2-8590-D0D4A1543080}" destId="{9F882FC8-26DF-4C18-9E77-1CD1B4F19B33}" srcOrd="1" destOrd="0" presId="urn:microsoft.com/office/officeart/2005/8/layout/hierarchy1"/>
    <dgm:cxn modelId="{64A72034-D833-4593-8554-23EDA95DECC3}" type="presParOf" srcId="{09073A7A-A2EF-4E35-AB3E-8ADF79318D0C}" destId="{0AAD6D23-EFB0-4D0F-8AED-93AEE67520FF}" srcOrd="1" destOrd="0" presId="urn:microsoft.com/office/officeart/2005/8/layout/hierarchy1"/>
    <dgm:cxn modelId="{EB666367-9E66-4BC4-ADCE-033D376A9588}" type="presParOf" srcId="{0AAD6D23-EFB0-4D0F-8AED-93AEE67520FF}" destId="{CF1ADF35-52B6-4719-9EF5-CDE3501707EE}" srcOrd="0" destOrd="0" presId="urn:microsoft.com/office/officeart/2005/8/layout/hierarchy1"/>
    <dgm:cxn modelId="{770C7CC9-DEA6-43E3-A24C-E8E9BB9CFA50}" type="presParOf" srcId="{0AAD6D23-EFB0-4D0F-8AED-93AEE67520FF}" destId="{2334FE6D-753B-4B57-B9A5-1A7A53DC1D42}" srcOrd="1" destOrd="0" presId="urn:microsoft.com/office/officeart/2005/8/layout/hierarchy1"/>
    <dgm:cxn modelId="{0A082F4F-F0E3-4CDC-967E-86D58801986A}" type="presParOf" srcId="{2334FE6D-753B-4B57-B9A5-1A7A53DC1D42}" destId="{5D3EE58B-C525-4BBC-BBDB-F38D967D82A6}" srcOrd="0" destOrd="0" presId="urn:microsoft.com/office/officeart/2005/8/layout/hierarchy1"/>
    <dgm:cxn modelId="{963ACE1E-1592-42FE-9508-6E3715CB6D65}" type="presParOf" srcId="{5D3EE58B-C525-4BBC-BBDB-F38D967D82A6}" destId="{B6C630B7-12B8-407E-9B4B-FC0E3B1993C4}" srcOrd="0" destOrd="0" presId="urn:microsoft.com/office/officeart/2005/8/layout/hierarchy1"/>
    <dgm:cxn modelId="{F0F2E2A0-E4D7-46B1-A383-BDECA2DAE826}" type="presParOf" srcId="{5D3EE58B-C525-4BBC-BBDB-F38D967D82A6}" destId="{3C5EDFE5-108E-4C21-89C2-57593DD7FD17}" srcOrd="1" destOrd="0" presId="urn:microsoft.com/office/officeart/2005/8/layout/hierarchy1"/>
    <dgm:cxn modelId="{13B5666E-76CB-49C1-B6EB-B4E29B43CC08}" type="presParOf" srcId="{2334FE6D-753B-4B57-B9A5-1A7A53DC1D42}" destId="{D2702247-98BF-4513-8A64-AF90981F4B6E}" srcOrd="1" destOrd="0" presId="urn:microsoft.com/office/officeart/2005/8/layout/hierarchy1"/>
    <dgm:cxn modelId="{C1BAF4E5-E11A-4417-A63A-D444C51BDD2C}" type="presParOf" srcId="{7A9F3456-CD1F-4C31-BF3A-B0A7AA650283}" destId="{6D6B7B4E-F412-44C1-9F24-E4D459BEE198}" srcOrd="4" destOrd="0" presId="urn:microsoft.com/office/officeart/2005/8/layout/hierarchy1"/>
    <dgm:cxn modelId="{4CF2E815-2098-4D52-97C6-D6427A2D1813}" type="presParOf" srcId="{7A9F3456-CD1F-4C31-BF3A-B0A7AA650283}" destId="{89E03DB0-8D98-49E8-A5FC-D5D1E25D7F1F}" srcOrd="5" destOrd="0" presId="urn:microsoft.com/office/officeart/2005/8/layout/hierarchy1"/>
    <dgm:cxn modelId="{124ABF86-6FE0-496A-BF50-B13E876429FD}" type="presParOf" srcId="{89E03DB0-8D98-49E8-A5FC-D5D1E25D7F1F}" destId="{2BEA752D-0B88-4ED9-BA5A-2E80F772EB4A}" srcOrd="0" destOrd="0" presId="urn:microsoft.com/office/officeart/2005/8/layout/hierarchy1"/>
    <dgm:cxn modelId="{2DDA3C67-7C14-4C54-A487-F34BE1435E82}" type="presParOf" srcId="{2BEA752D-0B88-4ED9-BA5A-2E80F772EB4A}" destId="{546C9786-E632-408C-B859-4E0A29151468}" srcOrd="0" destOrd="0" presId="urn:microsoft.com/office/officeart/2005/8/layout/hierarchy1"/>
    <dgm:cxn modelId="{0991A6B1-BF90-42D6-9EB0-CC431A16F557}" type="presParOf" srcId="{2BEA752D-0B88-4ED9-BA5A-2E80F772EB4A}" destId="{396FA853-EAAC-401C-B35C-F2519C910A48}" srcOrd="1" destOrd="0" presId="urn:microsoft.com/office/officeart/2005/8/layout/hierarchy1"/>
    <dgm:cxn modelId="{309B73F0-EDA3-4A78-BD31-F183D33F21CB}" type="presParOf" srcId="{89E03DB0-8D98-49E8-A5FC-D5D1E25D7F1F}" destId="{26D8F163-C1BD-4A7E-9B79-A9833342A3CC}" srcOrd="1" destOrd="0" presId="urn:microsoft.com/office/officeart/2005/8/layout/hierarchy1"/>
    <dgm:cxn modelId="{565DF9E3-F4BA-4152-95C4-6FEFAAD6EE09}" type="presParOf" srcId="{26D8F163-C1BD-4A7E-9B79-A9833342A3CC}" destId="{E5D2496F-3B05-442D-B11C-6FF15EC82152}" srcOrd="0" destOrd="0" presId="urn:microsoft.com/office/officeart/2005/8/layout/hierarchy1"/>
    <dgm:cxn modelId="{5AAEA6CB-3C3B-4339-B354-F223ABC9E4A3}" type="presParOf" srcId="{26D8F163-C1BD-4A7E-9B79-A9833342A3CC}" destId="{0F4A7E1E-7657-4874-9D65-D7CA2CFAEEC9}" srcOrd="1" destOrd="0" presId="urn:microsoft.com/office/officeart/2005/8/layout/hierarchy1"/>
    <dgm:cxn modelId="{73A3354E-BF77-444D-AED2-7ADB920E5752}" type="presParOf" srcId="{0F4A7E1E-7657-4874-9D65-D7CA2CFAEEC9}" destId="{368DB3B7-1FD3-434B-B11C-AC40B3866672}" srcOrd="0" destOrd="0" presId="urn:microsoft.com/office/officeart/2005/8/layout/hierarchy1"/>
    <dgm:cxn modelId="{899D4CE2-8C00-4312-87B7-9D8E05E8CEBF}" type="presParOf" srcId="{368DB3B7-1FD3-434B-B11C-AC40B3866672}" destId="{FB8B3D07-DE03-40D4-A0B1-C0ABD792654E}" srcOrd="0" destOrd="0" presId="urn:microsoft.com/office/officeart/2005/8/layout/hierarchy1"/>
    <dgm:cxn modelId="{B8B9CF97-EA8D-4721-AAF3-AD0371E5227D}" type="presParOf" srcId="{368DB3B7-1FD3-434B-B11C-AC40B3866672}" destId="{FE95F0B3-D9A9-458B-BCB3-EC265F738D19}" srcOrd="1" destOrd="0" presId="urn:microsoft.com/office/officeart/2005/8/layout/hierarchy1"/>
    <dgm:cxn modelId="{B71695EC-7D6F-4A43-AB11-8F232A80F5C3}" type="presParOf" srcId="{0F4A7E1E-7657-4874-9D65-D7CA2CFAEEC9}" destId="{27314341-74A4-4171-B4BF-771662C8B2F6}" srcOrd="1" destOrd="0" presId="urn:microsoft.com/office/officeart/2005/8/layout/hierarchy1"/>
    <dgm:cxn modelId="{974DE2C1-3B7C-484D-81FF-39E68ED043F2}" type="presParOf" srcId="{7A9F3456-CD1F-4C31-BF3A-B0A7AA650283}" destId="{B537C9E1-536D-4806-915C-0FF1268CF579}" srcOrd="6" destOrd="0" presId="urn:microsoft.com/office/officeart/2005/8/layout/hierarchy1"/>
    <dgm:cxn modelId="{99E56A96-27C3-4616-9135-AE23F9D9174A}" type="presParOf" srcId="{7A9F3456-CD1F-4C31-BF3A-B0A7AA650283}" destId="{31508A33-0DE8-4607-8F79-C551860B5B87}" srcOrd="7" destOrd="0" presId="urn:microsoft.com/office/officeart/2005/8/layout/hierarchy1"/>
    <dgm:cxn modelId="{5AFD78F7-1AC4-4D35-BF85-979B93DB38A5}" type="presParOf" srcId="{31508A33-0DE8-4607-8F79-C551860B5B87}" destId="{9E792730-050E-4FF4-AA5D-163B0D8EA8E5}" srcOrd="0" destOrd="0" presId="urn:microsoft.com/office/officeart/2005/8/layout/hierarchy1"/>
    <dgm:cxn modelId="{9D4098C7-DDBB-4022-BA6B-57E464A3656A}" type="presParOf" srcId="{9E792730-050E-4FF4-AA5D-163B0D8EA8E5}" destId="{625B5E4D-180B-4CA4-83ED-0B6090F86308}" srcOrd="0" destOrd="0" presId="urn:microsoft.com/office/officeart/2005/8/layout/hierarchy1"/>
    <dgm:cxn modelId="{AC0981F9-6383-4224-A75B-2F01EB755C98}" type="presParOf" srcId="{9E792730-050E-4FF4-AA5D-163B0D8EA8E5}" destId="{0D0E8CC3-4D91-4D52-A65F-DCB26E921AB7}" srcOrd="1" destOrd="0" presId="urn:microsoft.com/office/officeart/2005/8/layout/hierarchy1"/>
    <dgm:cxn modelId="{8B23D1FE-9CEE-4496-BB93-ADB55B5E86C4}" type="presParOf" srcId="{31508A33-0DE8-4607-8F79-C551860B5B87}" destId="{AE5D6B38-910F-4BC1-A0CD-81E42F06B7FF}" srcOrd="1" destOrd="0" presId="urn:microsoft.com/office/officeart/2005/8/layout/hierarchy1"/>
    <dgm:cxn modelId="{3A8C34EE-6387-4746-BAE7-7EAB30DF6C10}" type="presParOf" srcId="{AE5D6B38-910F-4BC1-A0CD-81E42F06B7FF}" destId="{8481B973-B196-4D1B-B183-744FCDC0EA73}" srcOrd="0" destOrd="0" presId="urn:microsoft.com/office/officeart/2005/8/layout/hierarchy1"/>
    <dgm:cxn modelId="{DDF08526-00EB-4744-97B1-2629B7EA1A79}" type="presParOf" srcId="{AE5D6B38-910F-4BC1-A0CD-81E42F06B7FF}" destId="{DA2E0C1D-FE47-4E2E-BBD8-ACF21EA14538}" srcOrd="1" destOrd="0" presId="urn:microsoft.com/office/officeart/2005/8/layout/hierarchy1"/>
    <dgm:cxn modelId="{A14F5C8A-FC82-425D-9832-758C75022EE0}" type="presParOf" srcId="{DA2E0C1D-FE47-4E2E-BBD8-ACF21EA14538}" destId="{6CB43EBE-B4A7-4706-BE82-86C163D96668}" srcOrd="0" destOrd="0" presId="urn:microsoft.com/office/officeart/2005/8/layout/hierarchy1"/>
    <dgm:cxn modelId="{4F01B80B-3648-4C45-93BF-46029D5EE9F7}" type="presParOf" srcId="{6CB43EBE-B4A7-4706-BE82-86C163D96668}" destId="{93D41569-F00A-4163-BA21-77BD4979FE00}" srcOrd="0" destOrd="0" presId="urn:microsoft.com/office/officeart/2005/8/layout/hierarchy1"/>
    <dgm:cxn modelId="{4C993209-3727-498B-B1B0-8137A8B01254}" type="presParOf" srcId="{6CB43EBE-B4A7-4706-BE82-86C163D96668}" destId="{74F46BE0-CCBD-4227-A3DE-E59BDAFCB513}" srcOrd="1" destOrd="0" presId="urn:microsoft.com/office/officeart/2005/8/layout/hierarchy1"/>
    <dgm:cxn modelId="{641469A3-092B-4350-92A9-00E22043596C}" type="presParOf" srcId="{DA2E0C1D-FE47-4E2E-BBD8-ACF21EA14538}" destId="{14B6ED3E-CDA6-4772-B7F2-97CD821CD58C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D7823-5F31-4A85-B99E-2E4A31641ACB}">
      <dsp:nvSpPr>
        <dsp:cNvPr id="0" name=""/>
        <dsp:cNvSpPr/>
      </dsp:nvSpPr>
      <dsp:spPr>
        <a:xfrm>
          <a:off x="3563890" y="-4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orgánico</a:t>
          </a:r>
          <a:endParaRPr lang="es-GT" sz="2000" kern="1200" dirty="0"/>
        </a:p>
      </dsp:txBody>
      <dsp:txXfrm>
        <a:off x="3621359" y="57465"/>
        <a:ext cx="1906457" cy="1062311"/>
      </dsp:txXfrm>
    </dsp:sp>
    <dsp:sp modelId="{743B4BC9-1755-4EC8-8B1B-20DCBFA96EC2}">
      <dsp:nvSpPr>
        <dsp:cNvPr id="0" name=""/>
        <dsp:cNvSpPr/>
      </dsp:nvSpPr>
      <dsp:spPr>
        <a:xfrm>
          <a:off x="3520983" y="609472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2207007" y="120865"/>
              </a:moveTo>
              <a:arcTo wR="3058283" hR="3058283" stAng="15230292" swAng="506934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E0B6A-0CA7-4CBA-AC41-0697FB512C11}">
      <dsp:nvSpPr>
        <dsp:cNvPr id="0" name=""/>
        <dsp:cNvSpPr/>
      </dsp:nvSpPr>
      <dsp:spPr>
        <a:xfrm>
          <a:off x="6012159" y="620688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cardíaco</a:t>
          </a:r>
          <a:endParaRPr lang="es-GT" sz="2000" kern="1200" dirty="0"/>
        </a:p>
      </dsp:txBody>
      <dsp:txXfrm>
        <a:off x="6069628" y="678157"/>
        <a:ext cx="1906457" cy="1062311"/>
      </dsp:txXfrm>
    </dsp:sp>
    <dsp:sp modelId="{89E84427-D1A6-44D9-A239-F48812AE8703}">
      <dsp:nvSpPr>
        <dsp:cNvPr id="0" name=""/>
        <dsp:cNvSpPr/>
      </dsp:nvSpPr>
      <dsp:spPr>
        <a:xfrm>
          <a:off x="1354120" y="-1629369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6080878" y="3524142"/>
              </a:moveTo>
              <a:arcTo wR="3058283" hR="3058283" stAng="525707" swAng="3302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5DF28-4639-4E82-9390-7216C6259C65}">
      <dsp:nvSpPr>
        <dsp:cNvPr id="0" name=""/>
        <dsp:cNvSpPr/>
      </dsp:nvSpPr>
      <dsp:spPr>
        <a:xfrm>
          <a:off x="6516211" y="2276875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cardiovascular</a:t>
          </a:r>
          <a:endParaRPr lang="es-GT" sz="2000" kern="1200" dirty="0"/>
        </a:p>
      </dsp:txBody>
      <dsp:txXfrm>
        <a:off x="6573680" y="2334344"/>
        <a:ext cx="1906457" cy="1062311"/>
      </dsp:txXfrm>
    </dsp:sp>
    <dsp:sp modelId="{D5444BD3-3809-465A-A22D-1E049F1F0127}">
      <dsp:nvSpPr>
        <dsp:cNvPr id="0" name=""/>
        <dsp:cNvSpPr/>
      </dsp:nvSpPr>
      <dsp:spPr>
        <a:xfrm>
          <a:off x="1493906" y="826123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6094702" y="2693234"/>
              </a:moveTo>
              <a:arcTo wR="3058283" hR="3058283" stAng="21188676" swAng="222049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DCEB8-7A1F-42DE-AFBC-36CA25FACADA}">
      <dsp:nvSpPr>
        <dsp:cNvPr id="0" name=""/>
        <dsp:cNvSpPr/>
      </dsp:nvSpPr>
      <dsp:spPr>
        <a:xfrm>
          <a:off x="6469912" y="3781838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pulmonar</a:t>
          </a:r>
          <a:endParaRPr lang="es-GT" sz="2000" kern="1200" dirty="0"/>
        </a:p>
      </dsp:txBody>
      <dsp:txXfrm>
        <a:off x="6527381" y="3839307"/>
        <a:ext cx="1906457" cy="1062311"/>
      </dsp:txXfrm>
    </dsp:sp>
    <dsp:sp modelId="{9B2CE641-5915-43E5-85CB-2BE966BD8E3D}">
      <dsp:nvSpPr>
        <dsp:cNvPr id="0" name=""/>
        <dsp:cNvSpPr/>
      </dsp:nvSpPr>
      <dsp:spPr>
        <a:xfrm>
          <a:off x="1661513" y="3663874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5584153" y="1334020"/>
              </a:moveTo>
              <a:arcTo wR="3058283" hR="3058283" stAng="19540855" swAng="15936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F2158-DC1F-41AF-9A2F-8F259A713EF3}">
      <dsp:nvSpPr>
        <dsp:cNvPr id="0" name=""/>
        <dsp:cNvSpPr/>
      </dsp:nvSpPr>
      <dsp:spPr>
        <a:xfrm>
          <a:off x="5868144" y="5157191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metabólico</a:t>
          </a:r>
          <a:endParaRPr lang="es-GT" sz="2000" kern="1200" dirty="0"/>
        </a:p>
      </dsp:txBody>
      <dsp:txXfrm>
        <a:off x="5925613" y="5214660"/>
        <a:ext cx="1906457" cy="1062311"/>
      </dsp:txXfrm>
    </dsp:sp>
    <dsp:sp modelId="{64B13F70-2AE5-47BC-A857-79B2203E66F5}">
      <dsp:nvSpPr>
        <dsp:cNvPr id="0" name=""/>
        <dsp:cNvSpPr/>
      </dsp:nvSpPr>
      <dsp:spPr>
        <a:xfrm>
          <a:off x="5255134" y="1196371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758385" y="5074113"/>
              </a:moveTo>
              <a:arcTo wR="3058283" hR="3058283" stAng="8325953" swAng="29082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D9E22-CA3B-40E5-A8BA-E7AEA37EB7F3}">
      <dsp:nvSpPr>
        <dsp:cNvPr id="0" name=""/>
        <dsp:cNvSpPr/>
      </dsp:nvSpPr>
      <dsp:spPr>
        <a:xfrm>
          <a:off x="3779914" y="5680766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</a:t>
          </a:r>
          <a:r>
            <a:rPr lang="es-GT" sz="2000" kern="1200" dirty="0" err="1" smtClean="0"/>
            <a:t>neuro</a:t>
          </a:r>
          <a:r>
            <a:rPr lang="es-GT" sz="2000" kern="1200" dirty="0" smtClean="0"/>
            <a:t>-endocrino</a:t>
          </a:r>
          <a:endParaRPr lang="es-GT" sz="2000" kern="1200" dirty="0"/>
        </a:p>
      </dsp:txBody>
      <dsp:txXfrm>
        <a:off x="3837383" y="5738235"/>
        <a:ext cx="1906457" cy="1062311"/>
      </dsp:txXfrm>
    </dsp:sp>
    <dsp:sp modelId="{E9B7ACE3-B3FB-4B53-A203-D97D4684EA08}">
      <dsp:nvSpPr>
        <dsp:cNvPr id="0" name=""/>
        <dsp:cNvSpPr/>
      </dsp:nvSpPr>
      <dsp:spPr>
        <a:xfrm>
          <a:off x="-1264316" y="781425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5003237" y="5418423"/>
              </a:moveTo>
              <a:arcTo wR="3058283" hR="3058283" stAng="3030516" swAng="1805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A8D02-CF97-4111-8907-C11DBA00E094}">
      <dsp:nvSpPr>
        <dsp:cNvPr id="0" name=""/>
        <dsp:cNvSpPr/>
      </dsp:nvSpPr>
      <dsp:spPr>
        <a:xfrm>
          <a:off x="1547656" y="5157198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del Sistema Nervioso</a:t>
          </a:r>
          <a:endParaRPr lang="es-GT" sz="2000" kern="1200" dirty="0"/>
        </a:p>
      </dsp:txBody>
      <dsp:txXfrm>
        <a:off x="1605125" y="5214667"/>
        <a:ext cx="1906457" cy="1062311"/>
      </dsp:txXfrm>
    </dsp:sp>
    <dsp:sp modelId="{7700CF8C-5008-4639-9001-24567DF0E0C6}">
      <dsp:nvSpPr>
        <dsp:cNvPr id="0" name=""/>
        <dsp:cNvSpPr/>
      </dsp:nvSpPr>
      <dsp:spPr>
        <a:xfrm>
          <a:off x="1833227" y="1006159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177530" y="4085104"/>
              </a:moveTo>
              <a:arcTo wR="3058283" hR="3058283" stAng="9622908" swAng="23725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A58F7-7DC3-420F-B705-2313395F571C}">
      <dsp:nvSpPr>
        <dsp:cNvPr id="0" name=""/>
        <dsp:cNvSpPr/>
      </dsp:nvSpPr>
      <dsp:spPr>
        <a:xfrm>
          <a:off x="683583" y="3645018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Gastrointestinal</a:t>
          </a:r>
          <a:endParaRPr lang="es-GT" sz="2000" kern="1200" dirty="0"/>
        </a:p>
      </dsp:txBody>
      <dsp:txXfrm>
        <a:off x="741052" y="3702487"/>
        <a:ext cx="1906457" cy="1062311"/>
      </dsp:txXfrm>
    </dsp:sp>
    <dsp:sp modelId="{15CFFC85-232A-43BB-9D6A-D5E052EF45F8}">
      <dsp:nvSpPr>
        <dsp:cNvPr id="0" name=""/>
        <dsp:cNvSpPr/>
      </dsp:nvSpPr>
      <dsp:spPr>
        <a:xfrm>
          <a:off x="1527075" y="-38755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51526" y="3617308"/>
              </a:moveTo>
              <a:arcTo wR="3058283" hR="3058283" stAng="10168060" swAng="22866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98293-E0B3-48B7-A29F-6AD8AB2540D7}">
      <dsp:nvSpPr>
        <dsp:cNvPr id="0" name=""/>
        <dsp:cNvSpPr/>
      </dsp:nvSpPr>
      <dsp:spPr>
        <a:xfrm>
          <a:off x="611547" y="2132855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</a:t>
          </a:r>
          <a:r>
            <a:rPr lang="es-GT" sz="2000" kern="1200" dirty="0" err="1" smtClean="0"/>
            <a:t>Osteomuscular</a:t>
          </a:r>
          <a:endParaRPr lang="es-GT" sz="2000" kern="1200" dirty="0"/>
        </a:p>
      </dsp:txBody>
      <dsp:txXfrm>
        <a:off x="669016" y="2190324"/>
        <a:ext cx="1906457" cy="1062311"/>
      </dsp:txXfrm>
    </dsp:sp>
    <dsp:sp modelId="{38ABCC80-D761-430C-BA19-8BAB44D5D1B5}">
      <dsp:nvSpPr>
        <dsp:cNvPr id="0" name=""/>
        <dsp:cNvSpPr/>
      </dsp:nvSpPr>
      <dsp:spPr>
        <a:xfrm>
          <a:off x="1723637" y="-127968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124995" y="2192881"/>
              </a:moveTo>
              <a:arcTo wR="3058283" hR="3058283" stAng="11786252" swAng="23831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55394-5AC2-4A68-AE5F-22E6F5743F67}">
      <dsp:nvSpPr>
        <dsp:cNvPr id="0" name=""/>
        <dsp:cNvSpPr/>
      </dsp:nvSpPr>
      <dsp:spPr>
        <a:xfrm>
          <a:off x="1403644" y="620683"/>
          <a:ext cx="2021395" cy="117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A nivel psíquico</a:t>
          </a:r>
          <a:endParaRPr lang="es-GT" sz="2000" kern="1200" dirty="0"/>
        </a:p>
      </dsp:txBody>
      <dsp:txXfrm>
        <a:off x="1461113" y="678152"/>
        <a:ext cx="1906457" cy="1062311"/>
      </dsp:txXfrm>
    </dsp:sp>
    <dsp:sp modelId="{C93A84F0-9913-4B49-888D-429C7B167F02}">
      <dsp:nvSpPr>
        <dsp:cNvPr id="0" name=""/>
        <dsp:cNvSpPr/>
      </dsp:nvSpPr>
      <dsp:spPr>
        <a:xfrm>
          <a:off x="-1049595" y="348587"/>
          <a:ext cx="6116567" cy="6116567"/>
        </a:xfrm>
        <a:custGeom>
          <a:avLst/>
          <a:gdLst/>
          <a:ahLst/>
          <a:cxnLst/>
          <a:rect l="0" t="0" r="0" b="0"/>
          <a:pathLst>
            <a:path>
              <a:moveTo>
                <a:pt x="4379435" y="300085"/>
              </a:moveTo>
              <a:arcTo wR="3058283" hR="3058283" stAng="17735640" swAng="223757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20A3-FD8B-4529-99BC-59DE31910EC9}">
      <dsp:nvSpPr>
        <dsp:cNvPr id="0" name=""/>
        <dsp:cNvSpPr/>
      </dsp:nvSpPr>
      <dsp:spPr>
        <a:xfrm>
          <a:off x="4572000" y="1556188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3788475" y="164376"/>
              </a:lnTo>
              <a:lnTo>
                <a:pt x="3788475" y="328752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06C37-C18C-40AA-95A3-10B49FFB3C56}">
      <dsp:nvSpPr>
        <dsp:cNvPr id="0" name=""/>
        <dsp:cNvSpPr/>
      </dsp:nvSpPr>
      <dsp:spPr>
        <a:xfrm>
          <a:off x="4572000" y="1556188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1894237" y="164376"/>
              </a:lnTo>
              <a:lnTo>
                <a:pt x="1894237" y="328752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F4AA0-AB32-4945-9415-C6A74B16B670}">
      <dsp:nvSpPr>
        <dsp:cNvPr id="0" name=""/>
        <dsp:cNvSpPr/>
      </dsp:nvSpPr>
      <dsp:spPr>
        <a:xfrm>
          <a:off x="4526280" y="1556188"/>
          <a:ext cx="91440" cy="32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752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F4E15-81CB-4D4B-929B-51F117E661EE}">
      <dsp:nvSpPr>
        <dsp:cNvPr id="0" name=""/>
        <dsp:cNvSpPr/>
      </dsp:nvSpPr>
      <dsp:spPr>
        <a:xfrm>
          <a:off x="2677762" y="1556188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1894237" y="0"/>
              </a:moveTo>
              <a:lnTo>
                <a:pt x="1894237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A525D-4C50-4B56-B188-8CA32E233C87}">
      <dsp:nvSpPr>
        <dsp:cNvPr id="0" name=""/>
        <dsp:cNvSpPr/>
      </dsp:nvSpPr>
      <dsp:spPr>
        <a:xfrm>
          <a:off x="783524" y="1556188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3788475" y="0"/>
              </a:moveTo>
              <a:lnTo>
                <a:pt x="3788475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8CC7-41B9-427F-AA49-3F048FE25E27}">
      <dsp:nvSpPr>
        <dsp:cNvPr id="0" name=""/>
        <dsp:cNvSpPr/>
      </dsp:nvSpPr>
      <dsp:spPr>
        <a:xfrm>
          <a:off x="4180628" y="773446"/>
          <a:ext cx="782742" cy="7827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481A-8332-4A5E-82E6-D236919ECDBA}">
      <dsp:nvSpPr>
        <dsp:cNvPr id="0" name=""/>
        <dsp:cNvSpPr/>
      </dsp:nvSpPr>
      <dsp:spPr>
        <a:xfrm>
          <a:off x="4180628" y="773446"/>
          <a:ext cx="782742" cy="7827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67E50-EDD0-4D45-BB2B-599218924AA4}">
      <dsp:nvSpPr>
        <dsp:cNvPr id="0" name=""/>
        <dsp:cNvSpPr/>
      </dsp:nvSpPr>
      <dsp:spPr>
        <a:xfrm>
          <a:off x="3789257" y="914339"/>
          <a:ext cx="1565485" cy="500955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/>
            <a:t>CLASIFICACION DE LOS DEPORTES</a:t>
          </a:r>
          <a:endParaRPr lang="es-GT" sz="1400" b="1" kern="1200" dirty="0"/>
        </a:p>
      </dsp:txBody>
      <dsp:txXfrm>
        <a:off x="3789257" y="914339"/>
        <a:ext cx="1565485" cy="500955"/>
      </dsp:txXfrm>
    </dsp:sp>
    <dsp:sp modelId="{A5F827C5-D3C1-4747-9557-EC003E2D344D}">
      <dsp:nvSpPr>
        <dsp:cNvPr id="0" name=""/>
        <dsp:cNvSpPr/>
      </dsp:nvSpPr>
      <dsp:spPr>
        <a:xfrm>
          <a:off x="392152" y="1884941"/>
          <a:ext cx="782742" cy="7827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0FA0C-59E0-4023-A1B8-DA8D0B788727}">
      <dsp:nvSpPr>
        <dsp:cNvPr id="0" name=""/>
        <dsp:cNvSpPr/>
      </dsp:nvSpPr>
      <dsp:spPr>
        <a:xfrm>
          <a:off x="392152" y="1884941"/>
          <a:ext cx="782742" cy="7827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12C4C-1DC8-48AE-8605-4A38CAF008C9}">
      <dsp:nvSpPr>
        <dsp:cNvPr id="0" name=""/>
        <dsp:cNvSpPr/>
      </dsp:nvSpPr>
      <dsp:spPr>
        <a:xfrm>
          <a:off x="781" y="2025834"/>
          <a:ext cx="1565485" cy="500955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/>
            <a:t>TEMPORADA</a:t>
          </a:r>
          <a:endParaRPr lang="es-GT" sz="1400" b="1" kern="1200" dirty="0"/>
        </a:p>
      </dsp:txBody>
      <dsp:txXfrm>
        <a:off x="781" y="2025834"/>
        <a:ext cx="1565485" cy="500955"/>
      </dsp:txXfrm>
    </dsp:sp>
    <dsp:sp modelId="{597C0282-9B4C-4661-BCF8-92A6339AA8A6}">
      <dsp:nvSpPr>
        <dsp:cNvPr id="0" name=""/>
        <dsp:cNvSpPr/>
      </dsp:nvSpPr>
      <dsp:spPr>
        <a:xfrm>
          <a:off x="2286390" y="1884941"/>
          <a:ext cx="782742" cy="7827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44DC5-7448-4EA5-B2BE-76CE51CA21BF}">
      <dsp:nvSpPr>
        <dsp:cNvPr id="0" name=""/>
        <dsp:cNvSpPr/>
      </dsp:nvSpPr>
      <dsp:spPr>
        <a:xfrm>
          <a:off x="2286390" y="1884941"/>
          <a:ext cx="782742" cy="7827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BA616-DC65-40F5-BC3A-B45FCA40B888}">
      <dsp:nvSpPr>
        <dsp:cNvPr id="0" name=""/>
        <dsp:cNvSpPr/>
      </dsp:nvSpPr>
      <dsp:spPr>
        <a:xfrm>
          <a:off x="1895019" y="2025834"/>
          <a:ext cx="1565485" cy="500955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/>
            <a:t>MEDIO EN QUE SE PRACTICAN</a:t>
          </a:r>
          <a:endParaRPr lang="es-GT" sz="1400" b="1" kern="1200" dirty="0"/>
        </a:p>
      </dsp:txBody>
      <dsp:txXfrm>
        <a:off x="1895019" y="2025834"/>
        <a:ext cx="1565485" cy="500955"/>
      </dsp:txXfrm>
    </dsp:sp>
    <dsp:sp modelId="{6699CACA-A112-4814-96B0-5A58225D0245}">
      <dsp:nvSpPr>
        <dsp:cNvPr id="0" name=""/>
        <dsp:cNvSpPr/>
      </dsp:nvSpPr>
      <dsp:spPr>
        <a:xfrm>
          <a:off x="4180628" y="1884941"/>
          <a:ext cx="782742" cy="7827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BD2D8-3CBB-44B7-B25B-F85A288676AF}">
      <dsp:nvSpPr>
        <dsp:cNvPr id="0" name=""/>
        <dsp:cNvSpPr/>
      </dsp:nvSpPr>
      <dsp:spPr>
        <a:xfrm>
          <a:off x="4180628" y="1884941"/>
          <a:ext cx="782742" cy="7827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25C78-1CA6-4791-BB2B-9BD2981EEEC1}">
      <dsp:nvSpPr>
        <dsp:cNvPr id="0" name=""/>
        <dsp:cNvSpPr/>
      </dsp:nvSpPr>
      <dsp:spPr>
        <a:xfrm>
          <a:off x="3789257" y="2025834"/>
          <a:ext cx="1565485" cy="500955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/>
            <a:t>CARACTERISTICAS BIOENERGETICAS</a:t>
          </a:r>
          <a:endParaRPr lang="es-GT" sz="1400" b="1" kern="1200" dirty="0"/>
        </a:p>
      </dsp:txBody>
      <dsp:txXfrm>
        <a:off x="3789257" y="2025834"/>
        <a:ext cx="1565485" cy="500955"/>
      </dsp:txXfrm>
    </dsp:sp>
    <dsp:sp modelId="{7F566494-B807-4179-BE81-D5BAEE569EEB}">
      <dsp:nvSpPr>
        <dsp:cNvPr id="0" name=""/>
        <dsp:cNvSpPr/>
      </dsp:nvSpPr>
      <dsp:spPr>
        <a:xfrm>
          <a:off x="6074866" y="1884941"/>
          <a:ext cx="782742" cy="7827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FC35E-B03B-4ED1-88D4-AC21EAE3A5D2}">
      <dsp:nvSpPr>
        <dsp:cNvPr id="0" name=""/>
        <dsp:cNvSpPr/>
      </dsp:nvSpPr>
      <dsp:spPr>
        <a:xfrm>
          <a:off x="6074866" y="1884941"/>
          <a:ext cx="782742" cy="7827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43C16-7A88-481D-B9D5-E639B480390C}">
      <dsp:nvSpPr>
        <dsp:cNvPr id="0" name=""/>
        <dsp:cNvSpPr/>
      </dsp:nvSpPr>
      <dsp:spPr>
        <a:xfrm>
          <a:off x="5683494" y="2025834"/>
          <a:ext cx="1565485" cy="500955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/>
            <a:t>INICIACION DEPORTIVA</a:t>
          </a:r>
          <a:endParaRPr lang="es-GT" sz="1400" b="1" kern="1200" dirty="0"/>
        </a:p>
      </dsp:txBody>
      <dsp:txXfrm>
        <a:off x="5683494" y="2025834"/>
        <a:ext cx="1565485" cy="500955"/>
      </dsp:txXfrm>
    </dsp:sp>
    <dsp:sp modelId="{D5CE6450-9C70-453F-BCE8-6ED63EF37D3E}">
      <dsp:nvSpPr>
        <dsp:cNvPr id="0" name=""/>
        <dsp:cNvSpPr/>
      </dsp:nvSpPr>
      <dsp:spPr>
        <a:xfrm>
          <a:off x="7969104" y="1884941"/>
          <a:ext cx="782742" cy="7827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EB503-5218-49D4-A55C-2E0D0F1248BE}">
      <dsp:nvSpPr>
        <dsp:cNvPr id="0" name=""/>
        <dsp:cNvSpPr/>
      </dsp:nvSpPr>
      <dsp:spPr>
        <a:xfrm>
          <a:off x="7969104" y="1884941"/>
          <a:ext cx="782742" cy="7827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1E95B-1F0D-42B2-91A1-1D5DAAC05AB9}">
      <dsp:nvSpPr>
        <dsp:cNvPr id="0" name=""/>
        <dsp:cNvSpPr/>
      </dsp:nvSpPr>
      <dsp:spPr>
        <a:xfrm>
          <a:off x="7577732" y="2025834"/>
          <a:ext cx="1565485" cy="500955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b="1" kern="1200" dirty="0" smtClean="0"/>
            <a:t>FILOGENICOS</a:t>
          </a:r>
          <a:endParaRPr lang="es-GT" sz="1400" b="1" kern="1200" dirty="0"/>
        </a:p>
      </dsp:txBody>
      <dsp:txXfrm>
        <a:off x="7577732" y="2025834"/>
        <a:ext cx="1565485" cy="500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1B973-B196-4D1B-B183-744FCDC0EA73}">
      <dsp:nvSpPr>
        <dsp:cNvPr id="0" name=""/>
        <dsp:cNvSpPr/>
      </dsp:nvSpPr>
      <dsp:spPr>
        <a:xfrm>
          <a:off x="6492775" y="2555059"/>
          <a:ext cx="91440" cy="456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233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7C9E1-536D-4806-915C-0FF1268CF579}">
      <dsp:nvSpPr>
        <dsp:cNvPr id="0" name=""/>
        <dsp:cNvSpPr/>
      </dsp:nvSpPr>
      <dsp:spPr>
        <a:xfrm>
          <a:off x="3662524" y="1678757"/>
          <a:ext cx="2875971" cy="456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09"/>
              </a:lnTo>
              <a:lnTo>
                <a:pt x="2875971" y="310909"/>
              </a:lnTo>
              <a:lnTo>
                <a:pt x="2875971" y="456233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2496F-3B05-442D-B11C-6FF15EC82152}">
      <dsp:nvSpPr>
        <dsp:cNvPr id="0" name=""/>
        <dsp:cNvSpPr/>
      </dsp:nvSpPr>
      <dsp:spPr>
        <a:xfrm>
          <a:off x="4575461" y="2566864"/>
          <a:ext cx="91440" cy="456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233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B7B4E-F412-44C1-9F24-E4D459BEE198}">
      <dsp:nvSpPr>
        <dsp:cNvPr id="0" name=""/>
        <dsp:cNvSpPr/>
      </dsp:nvSpPr>
      <dsp:spPr>
        <a:xfrm>
          <a:off x="3662524" y="1678757"/>
          <a:ext cx="958657" cy="456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09"/>
              </a:lnTo>
              <a:lnTo>
                <a:pt x="958657" y="310909"/>
              </a:lnTo>
              <a:lnTo>
                <a:pt x="958657" y="456233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ADF35-52B6-4719-9EF5-CDE3501707EE}">
      <dsp:nvSpPr>
        <dsp:cNvPr id="0" name=""/>
        <dsp:cNvSpPr/>
      </dsp:nvSpPr>
      <dsp:spPr>
        <a:xfrm>
          <a:off x="2658147" y="2566864"/>
          <a:ext cx="91440" cy="456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233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E389D-F442-4856-B66A-B720FE57FDDB}">
      <dsp:nvSpPr>
        <dsp:cNvPr id="0" name=""/>
        <dsp:cNvSpPr/>
      </dsp:nvSpPr>
      <dsp:spPr>
        <a:xfrm>
          <a:off x="2703867" y="1678757"/>
          <a:ext cx="958657" cy="456233"/>
        </a:xfrm>
        <a:custGeom>
          <a:avLst/>
          <a:gdLst/>
          <a:ahLst/>
          <a:cxnLst/>
          <a:rect l="0" t="0" r="0" b="0"/>
          <a:pathLst>
            <a:path>
              <a:moveTo>
                <a:pt x="958657" y="0"/>
              </a:moveTo>
              <a:lnTo>
                <a:pt x="958657" y="310909"/>
              </a:lnTo>
              <a:lnTo>
                <a:pt x="0" y="310909"/>
              </a:lnTo>
              <a:lnTo>
                <a:pt x="0" y="456233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F0C31-544D-421A-A6A4-09A2A6488EF5}">
      <dsp:nvSpPr>
        <dsp:cNvPr id="0" name=""/>
        <dsp:cNvSpPr/>
      </dsp:nvSpPr>
      <dsp:spPr>
        <a:xfrm>
          <a:off x="740832" y="2566864"/>
          <a:ext cx="91440" cy="456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233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85E8C-76F5-48FC-8A14-15C38843D473}">
      <dsp:nvSpPr>
        <dsp:cNvPr id="0" name=""/>
        <dsp:cNvSpPr/>
      </dsp:nvSpPr>
      <dsp:spPr>
        <a:xfrm>
          <a:off x="786552" y="1678757"/>
          <a:ext cx="2875971" cy="456233"/>
        </a:xfrm>
        <a:custGeom>
          <a:avLst/>
          <a:gdLst/>
          <a:ahLst/>
          <a:cxnLst/>
          <a:rect l="0" t="0" r="0" b="0"/>
          <a:pathLst>
            <a:path>
              <a:moveTo>
                <a:pt x="2875971" y="0"/>
              </a:moveTo>
              <a:lnTo>
                <a:pt x="2875971" y="310909"/>
              </a:lnTo>
              <a:lnTo>
                <a:pt x="0" y="310909"/>
              </a:lnTo>
              <a:lnTo>
                <a:pt x="0" y="456233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72209-3732-4A4F-8D2A-BA2FEFB1FBC9}">
      <dsp:nvSpPr>
        <dsp:cNvPr id="0" name=""/>
        <dsp:cNvSpPr/>
      </dsp:nvSpPr>
      <dsp:spPr>
        <a:xfrm>
          <a:off x="2878168" y="682625"/>
          <a:ext cx="1568711" cy="996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DE7F0-EBBA-4B1B-85A7-00B679F776F0}">
      <dsp:nvSpPr>
        <dsp:cNvPr id="0" name=""/>
        <dsp:cNvSpPr/>
      </dsp:nvSpPr>
      <dsp:spPr>
        <a:xfrm>
          <a:off x="3052469" y="848211"/>
          <a:ext cx="1568711" cy="996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Características</a:t>
          </a:r>
          <a:endParaRPr lang="es-GT" sz="1600" kern="1200" dirty="0"/>
        </a:p>
      </dsp:txBody>
      <dsp:txXfrm>
        <a:off x="3081645" y="877387"/>
        <a:ext cx="1510359" cy="937779"/>
      </dsp:txXfrm>
    </dsp:sp>
    <dsp:sp modelId="{38DF0A57-20E9-4669-84E7-938D3C4326BC}">
      <dsp:nvSpPr>
        <dsp:cNvPr id="0" name=""/>
        <dsp:cNvSpPr/>
      </dsp:nvSpPr>
      <dsp:spPr>
        <a:xfrm>
          <a:off x="2197" y="2134991"/>
          <a:ext cx="1568711" cy="431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A135D-587B-4F75-A1D4-06EF77065110}">
      <dsp:nvSpPr>
        <dsp:cNvPr id="0" name=""/>
        <dsp:cNvSpPr/>
      </dsp:nvSpPr>
      <dsp:spPr>
        <a:xfrm>
          <a:off x="176498" y="2300577"/>
          <a:ext cx="1568711" cy="43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Actividad Física</a:t>
          </a:r>
          <a:endParaRPr lang="es-GT" sz="1600" kern="1200" dirty="0"/>
        </a:p>
      </dsp:txBody>
      <dsp:txXfrm>
        <a:off x="189147" y="2313226"/>
        <a:ext cx="1543413" cy="406574"/>
      </dsp:txXfrm>
    </dsp:sp>
    <dsp:sp modelId="{A9091B9D-B3E7-44E7-9BCF-8A37EC540C24}">
      <dsp:nvSpPr>
        <dsp:cNvPr id="0" name=""/>
        <dsp:cNvSpPr/>
      </dsp:nvSpPr>
      <dsp:spPr>
        <a:xfrm>
          <a:off x="2197" y="3023097"/>
          <a:ext cx="1568711" cy="1510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6646E-924E-4C57-9CF0-D7F6A991C3CC}">
      <dsp:nvSpPr>
        <dsp:cNvPr id="0" name=""/>
        <dsp:cNvSpPr/>
      </dsp:nvSpPr>
      <dsp:spPr>
        <a:xfrm>
          <a:off x="176498" y="3188683"/>
          <a:ext cx="1568711" cy="1510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600" kern="1200" dirty="0"/>
        </a:p>
      </dsp:txBody>
      <dsp:txXfrm>
        <a:off x="220741" y="3232926"/>
        <a:ext cx="1480225" cy="1422098"/>
      </dsp:txXfrm>
    </dsp:sp>
    <dsp:sp modelId="{78BAD70A-DCF3-4743-BCC9-CBC3ED2A7ABD}">
      <dsp:nvSpPr>
        <dsp:cNvPr id="0" name=""/>
        <dsp:cNvSpPr/>
      </dsp:nvSpPr>
      <dsp:spPr>
        <a:xfrm>
          <a:off x="1919511" y="2134991"/>
          <a:ext cx="1568711" cy="431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82FC8-26DF-4C18-9E77-1CD1B4F19B33}">
      <dsp:nvSpPr>
        <dsp:cNvPr id="0" name=""/>
        <dsp:cNvSpPr/>
      </dsp:nvSpPr>
      <dsp:spPr>
        <a:xfrm>
          <a:off x="2093812" y="2300577"/>
          <a:ext cx="1568711" cy="43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Recreación</a:t>
          </a:r>
          <a:endParaRPr lang="es-GT" sz="1600" kern="1200" dirty="0"/>
        </a:p>
      </dsp:txBody>
      <dsp:txXfrm>
        <a:off x="2106461" y="2313226"/>
        <a:ext cx="1543413" cy="406574"/>
      </dsp:txXfrm>
    </dsp:sp>
    <dsp:sp modelId="{B6C630B7-12B8-407E-9B4B-FC0E3B1993C4}">
      <dsp:nvSpPr>
        <dsp:cNvPr id="0" name=""/>
        <dsp:cNvSpPr/>
      </dsp:nvSpPr>
      <dsp:spPr>
        <a:xfrm>
          <a:off x="1919511" y="3023097"/>
          <a:ext cx="1568711" cy="14641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DFE5-108E-4C21-89C2-57593DD7FD17}">
      <dsp:nvSpPr>
        <dsp:cNvPr id="0" name=""/>
        <dsp:cNvSpPr/>
      </dsp:nvSpPr>
      <dsp:spPr>
        <a:xfrm>
          <a:off x="2093812" y="3188683"/>
          <a:ext cx="1568711" cy="1464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600" kern="1200" dirty="0"/>
        </a:p>
      </dsp:txBody>
      <dsp:txXfrm>
        <a:off x="2136695" y="3231566"/>
        <a:ext cx="1482945" cy="1378358"/>
      </dsp:txXfrm>
    </dsp:sp>
    <dsp:sp modelId="{546C9786-E632-408C-B859-4E0A29151468}">
      <dsp:nvSpPr>
        <dsp:cNvPr id="0" name=""/>
        <dsp:cNvSpPr/>
      </dsp:nvSpPr>
      <dsp:spPr>
        <a:xfrm>
          <a:off x="3836825" y="2134991"/>
          <a:ext cx="1568711" cy="431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FA853-EAAC-401C-B35C-F2519C910A48}">
      <dsp:nvSpPr>
        <dsp:cNvPr id="0" name=""/>
        <dsp:cNvSpPr/>
      </dsp:nvSpPr>
      <dsp:spPr>
        <a:xfrm>
          <a:off x="4011126" y="2300577"/>
          <a:ext cx="1568711" cy="43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Deporte</a:t>
          </a:r>
          <a:endParaRPr lang="es-GT" sz="1600" kern="1200" dirty="0"/>
        </a:p>
      </dsp:txBody>
      <dsp:txXfrm>
        <a:off x="4023775" y="2313226"/>
        <a:ext cx="1543413" cy="406574"/>
      </dsp:txXfrm>
    </dsp:sp>
    <dsp:sp modelId="{FB8B3D07-DE03-40D4-A0B1-C0ABD792654E}">
      <dsp:nvSpPr>
        <dsp:cNvPr id="0" name=""/>
        <dsp:cNvSpPr/>
      </dsp:nvSpPr>
      <dsp:spPr>
        <a:xfrm>
          <a:off x="3836825" y="3023097"/>
          <a:ext cx="1568711" cy="1527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5F0B3-D9A9-458B-BCB3-EC265F738D19}">
      <dsp:nvSpPr>
        <dsp:cNvPr id="0" name=""/>
        <dsp:cNvSpPr/>
      </dsp:nvSpPr>
      <dsp:spPr>
        <a:xfrm>
          <a:off x="4011126" y="3188683"/>
          <a:ext cx="1568711" cy="1527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600" kern="1200" dirty="0"/>
        </a:p>
      </dsp:txBody>
      <dsp:txXfrm>
        <a:off x="4055873" y="3233430"/>
        <a:ext cx="1479217" cy="1438283"/>
      </dsp:txXfrm>
    </dsp:sp>
    <dsp:sp modelId="{625B5E4D-180B-4CA4-83ED-0B6090F86308}">
      <dsp:nvSpPr>
        <dsp:cNvPr id="0" name=""/>
        <dsp:cNvSpPr/>
      </dsp:nvSpPr>
      <dsp:spPr>
        <a:xfrm>
          <a:off x="5754139" y="2134991"/>
          <a:ext cx="1568711" cy="420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E8CC3-4D91-4D52-A65F-DCB26E921AB7}">
      <dsp:nvSpPr>
        <dsp:cNvPr id="0" name=""/>
        <dsp:cNvSpPr/>
      </dsp:nvSpPr>
      <dsp:spPr>
        <a:xfrm>
          <a:off x="5928441" y="2300577"/>
          <a:ext cx="1568711" cy="420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Educación Física</a:t>
          </a:r>
          <a:endParaRPr lang="es-GT" sz="1600" kern="1200" dirty="0"/>
        </a:p>
      </dsp:txBody>
      <dsp:txXfrm>
        <a:off x="5940744" y="2312880"/>
        <a:ext cx="1544105" cy="395462"/>
      </dsp:txXfrm>
    </dsp:sp>
    <dsp:sp modelId="{93D41569-F00A-4163-BA21-77BD4979FE00}">
      <dsp:nvSpPr>
        <dsp:cNvPr id="0" name=""/>
        <dsp:cNvSpPr/>
      </dsp:nvSpPr>
      <dsp:spPr>
        <a:xfrm>
          <a:off x="5754139" y="3011293"/>
          <a:ext cx="1568711" cy="1539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46BE0-CCBD-4227-A3DE-E59BDAFCB513}">
      <dsp:nvSpPr>
        <dsp:cNvPr id="0" name=""/>
        <dsp:cNvSpPr/>
      </dsp:nvSpPr>
      <dsp:spPr>
        <a:xfrm>
          <a:off x="5928441" y="3176879"/>
          <a:ext cx="1568711" cy="1539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600" kern="1200" dirty="0"/>
        </a:p>
      </dsp:txBody>
      <dsp:txXfrm>
        <a:off x="5973534" y="3221972"/>
        <a:ext cx="1478525" cy="1449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165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954312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673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788832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8915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785685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364783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4201170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606641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670444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181203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741901-9AB9-4E6D-80EF-39B7395E690F}" type="datetimeFigureOut">
              <a:rPr lang="es-GT" smtClean="0"/>
              <a:pPr/>
              <a:t>04/02/2019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6824164-D7EF-418B-A7FD-6BDC3C7905FB}" type="slidenum">
              <a:rPr lang="es-GT" smtClean="0"/>
              <a:pPr/>
              <a:t>‹Nº›</a:t>
            </a:fld>
            <a:endParaRPr lang="es-G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32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8172400" cy="1498972"/>
          </a:xfrm>
        </p:spPr>
        <p:txBody>
          <a:bodyPr>
            <a:normAutofit/>
          </a:bodyPr>
          <a:lstStyle/>
          <a:p>
            <a:r>
              <a:rPr lang="es-GT" sz="5400" b="1" dirty="0" smtClean="0">
                <a:solidFill>
                  <a:schemeClr val="tx1"/>
                </a:solidFill>
              </a:rPr>
              <a:t>DEPORTES DE TIEMPOS Y MARCAS </a:t>
            </a:r>
            <a:endParaRPr lang="es-GT" sz="5400" b="1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27776" y="6160368"/>
            <a:ext cx="2216224" cy="697632"/>
          </a:xfrm>
        </p:spPr>
        <p:txBody>
          <a:bodyPr/>
          <a:lstStyle/>
          <a:p>
            <a:r>
              <a:rPr lang="es-GT" dirty="0" smtClean="0"/>
              <a:t>LIC. LUIS DE LEON</a:t>
            </a:r>
            <a:endParaRPr lang="es-GT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55576" y="3429000"/>
            <a:ext cx="6172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GT" sz="2400" b="1" dirty="0" smtClean="0"/>
              <a:t>CONCEPTUALIZACION: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GT" sz="2400" b="1" dirty="0" smtClean="0"/>
              <a:t>ACTIVIDAD FISICA,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GT" sz="2400" b="1" dirty="0" smtClean="0"/>
              <a:t>DEPORTE,</a:t>
            </a:r>
            <a:r>
              <a:rPr lang="es-GT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GT" sz="2400" b="1" dirty="0" smtClean="0"/>
              <a:t>EDUCACION </a:t>
            </a:r>
            <a:r>
              <a:rPr lang="es-GT" sz="2400" b="1" dirty="0"/>
              <a:t>FISICA </a:t>
            </a:r>
            <a:r>
              <a:rPr lang="es-GT" sz="2400" b="1" dirty="0" smtClean="0"/>
              <a:t>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GT" sz="2400" b="1" dirty="0" smtClean="0"/>
              <a:t>RECREACION.</a:t>
            </a:r>
          </a:p>
          <a:p>
            <a:endParaRPr lang="es-GT" sz="2400" b="1" dirty="0" smtClean="0"/>
          </a:p>
          <a:p>
            <a:r>
              <a:rPr lang="es-GT" sz="2400" b="1" dirty="0" smtClean="0"/>
              <a:t>CLASIFICACION DE LOS DEPORTES</a:t>
            </a:r>
            <a:endParaRPr lang="es-GT" sz="2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99" y="559678"/>
            <a:ext cx="3841843" cy="4952492"/>
          </a:xfrm>
        </p:spPr>
        <p:txBody>
          <a:bodyPr/>
          <a:lstStyle/>
          <a:p>
            <a:r>
              <a:rPr lang="es-GT" b="1" dirty="0" smtClean="0">
                <a:solidFill>
                  <a:schemeClr val="tx1"/>
                </a:solidFill>
              </a:rPr>
              <a:t>RECREACION</a:t>
            </a:r>
            <a:endParaRPr lang="es-GT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556792"/>
            <a:ext cx="8001000" cy="4844008"/>
          </a:xfrm>
        </p:spPr>
        <p:txBody>
          <a:bodyPr>
            <a:normAutofit/>
          </a:bodyPr>
          <a:lstStyle/>
          <a:p>
            <a:r>
              <a:rPr lang="es-GT" sz="2800" dirty="0"/>
              <a:t>Actividades </a:t>
            </a:r>
            <a:r>
              <a:rPr lang="es-GT" sz="2800" dirty="0" smtClean="0"/>
              <a:t>Lúdico-Recreativas.</a:t>
            </a:r>
            <a:endParaRPr lang="es-GT" sz="2800" dirty="0"/>
          </a:p>
          <a:p>
            <a:r>
              <a:rPr lang="es-GT" sz="2800" dirty="0"/>
              <a:t>Deportes </a:t>
            </a:r>
            <a:r>
              <a:rPr lang="es-GT" sz="2800" dirty="0" smtClean="0"/>
              <a:t>recreativos.</a:t>
            </a:r>
            <a:endParaRPr lang="es-GT" sz="2800" dirty="0"/>
          </a:p>
          <a:p>
            <a:r>
              <a:rPr lang="es-GT" sz="2800" dirty="0"/>
              <a:t>Espectáculo </a:t>
            </a:r>
            <a:r>
              <a:rPr lang="es-GT" sz="2800" dirty="0" smtClean="0"/>
              <a:t>deportivo.</a:t>
            </a:r>
            <a:endParaRPr lang="es-GT" sz="2800" dirty="0"/>
          </a:p>
          <a:p>
            <a:pPr>
              <a:buNone/>
            </a:pPr>
            <a:endParaRPr lang="es-GT" sz="2800" dirty="0"/>
          </a:p>
        </p:txBody>
      </p:sp>
      <p:pic>
        <p:nvPicPr>
          <p:cNvPr id="7170" name="Picture 2" descr="C:\Users\LUIS\Pictures\PRESENTACIONES\imagesCAXKA6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943" y="3485803"/>
            <a:ext cx="4502057" cy="33721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3468" y="476672"/>
            <a:ext cx="4288532" cy="4952492"/>
          </a:xfrm>
        </p:spPr>
        <p:txBody>
          <a:bodyPr/>
          <a:lstStyle/>
          <a:p>
            <a:r>
              <a:rPr lang="es-GT" dirty="0" smtClean="0">
                <a:solidFill>
                  <a:schemeClr val="tx1"/>
                </a:solidFill>
              </a:rPr>
              <a:t>RECREACION</a:t>
            </a:r>
            <a:endParaRPr lang="es-GT" dirty="0"/>
          </a:p>
        </p:txBody>
      </p:sp>
      <p:pic>
        <p:nvPicPr>
          <p:cNvPr id="4" name="Picture 2" descr="C:\Users\LUIS\Pictures\PRESENTACIONES\hh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01" y="1216894"/>
            <a:ext cx="4328835" cy="2808312"/>
          </a:xfrm>
          <a:prstGeom prst="rect">
            <a:avLst/>
          </a:prstGeom>
          <a:noFill/>
        </p:spPr>
      </p:pic>
      <p:pic>
        <p:nvPicPr>
          <p:cNvPr id="9218" name="Picture 2" descr="C:\Users\LUIS\Pictures\PRESENTACIONES\imagesCA9Y6U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540" y="3269779"/>
            <a:ext cx="4790460" cy="35882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6822224"/>
              </p:ext>
            </p:extLst>
          </p:nvPr>
        </p:nvGraphicFramePr>
        <p:xfrm>
          <a:off x="-76200" y="116632"/>
          <a:ext cx="9144000" cy="344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559678"/>
            <a:ext cx="3424436" cy="4952492"/>
          </a:xfrm>
        </p:spPr>
        <p:txBody>
          <a:bodyPr>
            <a:normAutofit/>
          </a:bodyPr>
          <a:lstStyle/>
          <a:p>
            <a:r>
              <a:rPr lang="es-GT" sz="2800" b="1" dirty="0" smtClean="0">
                <a:solidFill>
                  <a:schemeClr val="tx1"/>
                </a:solidFill>
              </a:rPr>
              <a:t>CLASIFICACION DE LOS DEPORTES</a:t>
            </a:r>
            <a:endParaRPr lang="es-GT" sz="28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1600" y="601422"/>
            <a:ext cx="3962400" cy="5655156"/>
          </a:xfrm>
        </p:spPr>
        <p:txBody>
          <a:bodyPr>
            <a:normAutofit lnSpcReduction="10000"/>
          </a:bodyPr>
          <a:lstStyle/>
          <a:p>
            <a:r>
              <a:rPr lang="es-GT" sz="2800" b="1" dirty="0" smtClean="0"/>
              <a:t>Deportes de temporada</a:t>
            </a:r>
          </a:p>
          <a:p>
            <a:pPr lvl="1"/>
            <a:r>
              <a:rPr lang="es-GT" sz="2400" b="1" dirty="0" smtClean="0"/>
              <a:t>Verano</a:t>
            </a:r>
          </a:p>
          <a:p>
            <a:pPr lvl="1"/>
            <a:r>
              <a:rPr lang="es-GT" sz="2400" b="1" dirty="0" smtClean="0"/>
              <a:t>Invierno </a:t>
            </a:r>
          </a:p>
          <a:p>
            <a:pPr lvl="1">
              <a:buNone/>
            </a:pPr>
            <a:endParaRPr lang="es-GT" sz="2400" b="1" dirty="0" smtClean="0"/>
          </a:p>
          <a:p>
            <a:r>
              <a:rPr lang="es-GT" sz="2800" b="1" dirty="0" smtClean="0"/>
              <a:t>Por el medio en el que se practican los deportes</a:t>
            </a:r>
          </a:p>
          <a:p>
            <a:pPr lvl="1"/>
            <a:r>
              <a:rPr lang="es-GT" sz="2400" b="1" dirty="0" smtClean="0"/>
              <a:t>Terrestres</a:t>
            </a:r>
          </a:p>
          <a:p>
            <a:pPr lvl="1"/>
            <a:r>
              <a:rPr lang="es-GT" sz="2400" b="1" dirty="0" smtClean="0"/>
              <a:t>Acuáticos</a:t>
            </a:r>
          </a:p>
          <a:p>
            <a:pPr lvl="1"/>
            <a:r>
              <a:rPr lang="es-GT" sz="2400" b="1" dirty="0" smtClean="0"/>
              <a:t>Aéreos</a:t>
            </a:r>
          </a:p>
          <a:p>
            <a:endParaRPr lang="es-GT" sz="2800" b="1" dirty="0"/>
          </a:p>
        </p:txBody>
      </p:sp>
      <p:pic>
        <p:nvPicPr>
          <p:cNvPr id="4098" name="Picture 2" descr="Resultado de imagen para deportes acuaticos pictogra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804712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eportes aereos pictogra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09" y="4121893"/>
            <a:ext cx="2763491" cy="2763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7504" y="559678"/>
            <a:ext cx="4392488" cy="4952492"/>
          </a:xfrm>
        </p:spPr>
        <p:txBody>
          <a:bodyPr>
            <a:normAutofit/>
          </a:bodyPr>
          <a:lstStyle/>
          <a:p>
            <a:r>
              <a:rPr lang="es-GT" sz="3600" b="1" dirty="0" smtClean="0">
                <a:solidFill>
                  <a:schemeClr val="tx1"/>
                </a:solidFill>
              </a:rPr>
              <a:t>CLASIFICACION DE LOS DEPORTES</a:t>
            </a:r>
            <a:endParaRPr lang="es-GT" sz="36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569066"/>
            <a:ext cx="4000499" cy="5655156"/>
          </a:xfrm>
        </p:spPr>
        <p:txBody>
          <a:bodyPr>
            <a:normAutofit/>
          </a:bodyPr>
          <a:lstStyle/>
          <a:p>
            <a:r>
              <a:rPr lang="es-GT" sz="3200" dirty="0" smtClean="0"/>
              <a:t>Por las características bioenergéticas que presentan</a:t>
            </a:r>
          </a:p>
          <a:p>
            <a:pPr lvl="1"/>
            <a:r>
              <a:rPr lang="es-GT" sz="2800" dirty="0" smtClean="0"/>
              <a:t>Aeróbicos</a:t>
            </a:r>
          </a:p>
          <a:p>
            <a:pPr lvl="1"/>
            <a:r>
              <a:rPr lang="es-GT" sz="2800" dirty="0" smtClean="0"/>
              <a:t>Anaeróbicos </a:t>
            </a:r>
            <a:r>
              <a:rPr lang="es-GT" sz="2800" dirty="0" err="1" smtClean="0"/>
              <a:t>alácticos</a:t>
            </a:r>
            <a:endParaRPr lang="es-GT" sz="2800" dirty="0" smtClean="0"/>
          </a:p>
          <a:p>
            <a:pPr lvl="1"/>
            <a:r>
              <a:rPr lang="es-GT" sz="2800" dirty="0" smtClean="0"/>
              <a:t>Anaeróbicos </a:t>
            </a:r>
            <a:r>
              <a:rPr lang="es-GT" sz="2800" dirty="0" err="1" smtClean="0"/>
              <a:t>lactácido</a:t>
            </a:r>
            <a:endParaRPr lang="es-GT" sz="2800" dirty="0" smtClean="0"/>
          </a:p>
          <a:p>
            <a:pPr lvl="1"/>
            <a:r>
              <a:rPr lang="es-GT" sz="2800" dirty="0" smtClean="0"/>
              <a:t>Mixtos</a:t>
            </a:r>
          </a:p>
          <a:p>
            <a:endParaRPr lang="es-GT" sz="3200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025044"/>
            <a:ext cx="4644316" cy="4644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89199" cy="1280890"/>
          </a:xfrm>
        </p:spPr>
        <p:txBody>
          <a:bodyPr>
            <a:noAutofit/>
          </a:bodyPr>
          <a:lstStyle/>
          <a:p>
            <a:r>
              <a:rPr lang="es-GT" sz="4000" b="1" dirty="0" smtClean="0">
                <a:solidFill>
                  <a:schemeClr val="tx1"/>
                </a:solidFill>
              </a:rPr>
              <a:t>CLASIFICACION DE LOS DEPORTES</a:t>
            </a:r>
            <a:endParaRPr lang="es-GT" sz="40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628800"/>
            <a:ext cx="4320480" cy="4457700"/>
          </a:xfrm>
        </p:spPr>
        <p:txBody>
          <a:bodyPr>
            <a:normAutofit/>
          </a:bodyPr>
          <a:lstStyle/>
          <a:p>
            <a:r>
              <a:rPr lang="es-GT" sz="2800" dirty="0" smtClean="0"/>
              <a:t>Por la edad de iniciación deportiva y la edad</a:t>
            </a:r>
          </a:p>
          <a:p>
            <a:pPr lvl="1"/>
            <a:r>
              <a:rPr lang="es-GT" sz="2400" dirty="0" smtClean="0"/>
              <a:t>Deportes de iniciación temprana</a:t>
            </a:r>
          </a:p>
          <a:p>
            <a:pPr lvl="1"/>
            <a:r>
              <a:rPr lang="es-GT" sz="2400" dirty="0" smtClean="0"/>
              <a:t>Deportes de maduración media</a:t>
            </a:r>
          </a:p>
          <a:p>
            <a:pPr lvl="1"/>
            <a:r>
              <a:rPr lang="es-GT" sz="2400" dirty="0" smtClean="0"/>
              <a:t>Deportes de maduración tardía </a:t>
            </a:r>
          </a:p>
          <a:p>
            <a:pPr lvl="1">
              <a:buNone/>
            </a:pPr>
            <a:endParaRPr lang="es-GT" sz="2400" dirty="0" smtClean="0"/>
          </a:p>
          <a:p>
            <a:endParaRPr lang="es-GT" sz="2800" dirty="0"/>
          </a:p>
        </p:txBody>
      </p:sp>
      <p:pic>
        <p:nvPicPr>
          <p:cNvPr id="6146" name="Picture 2" descr="Resultado de imagen para gimnasia pictogra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clavados pictogra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7" y="3259435"/>
            <a:ext cx="2211338" cy="221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lavados pictogra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95" y="4918895"/>
            <a:ext cx="1939105" cy="193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559678"/>
            <a:ext cx="5112568" cy="4952492"/>
          </a:xfrm>
        </p:spPr>
        <p:txBody>
          <a:bodyPr>
            <a:noAutofit/>
          </a:bodyPr>
          <a:lstStyle/>
          <a:p>
            <a:r>
              <a:rPr lang="es-GT" sz="3600" b="1" dirty="0" smtClean="0">
                <a:solidFill>
                  <a:schemeClr val="tx1"/>
                </a:solidFill>
              </a:rPr>
              <a:t>CLASIFICACION DE LOS DEPORTES</a:t>
            </a:r>
            <a:endParaRPr lang="es-GT" sz="36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29" y="1428736"/>
            <a:ext cx="4143372" cy="5429264"/>
          </a:xfrm>
        </p:spPr>
        <p:txBody>
          <a:bodyPr>
            <a:normAutofit/>
          </a:bodyPr>
          <a:lstStyle/>
          <a:p>
            <a:r>
              <a:rPr lang="es-GT" sz="3200" dirty="0" smtClean="0"/>
              <a:t>Filogenéticos</a:t>
            </a:r>
          </a:p>
          <a:p>
            <a:pPr lvl="1"/>
            <a:r>
              <a:rPr lang="es-GT" sz="2800" dirty="0" smtClean="0"/>
              <a:t>Deportes de Combate </a:t>
            </a:r>
          </a:p>
          <a:p>
            <a:pPr lvl="1"/>
            <a:r>
              <a:rPr lang="es-GT" sz="2800" dirty="0" smtClean="0"/>
              <a:t>Deportes con Balón</a:t>
            </a:r>
          </a:p>
          <a:p>
            <a:pPr lvl="1"/>
            <a:r>
              <a:rPr lang="es-GT" sz="2800" dirty="0" smtClean="0"/>
              <a:t>Arte competitivo </a:t>
            </a:r>
          </a:p>
          <a:p>
            <a:pPr lvl="1"/>
            <a:r>
              <a:rPr lang="es-GT" sz="2800" dirty="0" smtClean="0"/>
              <a:t>Tiempos y Marcas</a:t>
            </a:r>
          </a:p>
          <a:p>
            <a:pPr lvl="1"/>
            <a:r>
              <a:rPr lang="es-GT" sz="2800" dirty="0" smtClean="0"/>
              <a:t>Raqueta</a:t>
            </a:r>
            <a:endParaRPr lang="es-GT" sz="2800" dirty="0" smtClean="0"/>
          </a:p>
        </p:txBody>
      </p:sp>
      <p:pic>
        <p:nvPicPr>
          <p:cNvPr id="7" name="Picture 2" descr="Resultado de imagen para combate pictogra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231625" cy="246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combate pictogra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048523"/>
            <a:ext cx="2199875" cy="2809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boxeo pictogram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87" y="1691804"/>
            <a:ext cx="2441575" cy="2441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867940"/>
            <a:ext cx="2333625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sCAPXUD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760640" cy="38195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4136" y="933872"/>
            <a:ext cx="8519864" cy="5924128"/>
          </a:xfrm>
        </p:spPr>
        <p:txBody>
          <a:bodyPr>
            <a:normAutofit/>
          </a:bodyPr>
          <a:lstStyle/>
          <a:p>
            <a:r>
              <a:rPr lang="es-GT" sz="3200" dirty="0" smtClean="0"/>
              <a:t>Marca en sentido estricto</a:t>
            </a:r>
          </a:p>
          <a:p>
            <a:pPr lvl="1"/>
            <a:r>
              <a:rPr lang="es-GT" sz="3000" dirty="0" smtClean="0"/>
              <a:t>Logro deportivo cuantificable de una competencia, que señala el punto alcanzado por cada competidor. </a:t>
            </a:r>
          </a:p>
          <a:p>
            <a:pPr>
              <a:buNone/>
            </a:pPr>
            <a:endParaRPr lang="es-GT" sz="3200" dirty="0" smtClean="0"/>
          </a:p>
          <a:p>
            <a:pPr lvl="1"/>
            <a:r>
              <a:rPr lang="es-GT" sz="3000" dirty="0" smtClean="0"/>
              <a:t>Récord es la mejor marca. Las marcas y los records siempre son una cantidad, ya que se trata de un logro deportivo cuantificado.</a:t>
            </a:r>
            <a:br>
              <a:rPr lang="es-GT" sz="3000" dirty="0" smtClean="0"/>
            </a:br>
            <a:endParaRPr lang="es-GT" sz="3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Actividad para la clase práctica.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En parejas trabajar la siguiente actividad:</a:t>
            </a:r>
          </a:p>
          <a:p>
            <a:pPr lvl="1"/>
            <a:r>
              <a:rPr lang="es-GT" dirty="0" smtClean="0"/>
              <a:t>Instrucciones: realizar una valla de tubo PVC (1/2) , con las siguientes dimensiones.</a:t>
            </a:r>
          </a:p>
          <a:p>
            <a:pPr lvl="2"/>
            <a:r>
              <a:rPr lang="es-GT" dirty="0" smtClean="0"/>
              <a:t>1 </a:t>
            </a:r>
            <a:r>
              <a:rPr lang="es-GT" dirty="0" err="1" smtClean="0"/>
              <a:t>mt</a:t>
            </a:r>
            <a:r>
              <a:rPr lang="es-GT" dirty="0" smtClean="0"/>
              <a:t>. de largo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1720" y="3789040"/>
            <a:ext cx="1395210" cy="187220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Isosceles Triangle 11"/>
          <p:cNvSpPr/>
          <p:nvPr/>
        </p:nvSpPr>
        <p:spPr>
          <a:xfrm>
            <a:off x="5210448" y="3811240"/>
            <a:ext cx="1395210" cy="187220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Rectangle 12"/>
          <p:cNvSpPr/>
          <p:nvPr/>
        </p:nvSpPr>
        <p:spPr>
          <a:xfrm>
            <a:off x="2618779" y="4149080"/>
            <a:ext cx="3313533" cy="144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Oval 13"/>
          <p:cNvSpPr/>
          <p:nvPr/>
        </p:nvSpPr>
        <p:spPr>
          <a:xfrm>
            <a:off x="2618779" y="4041068"/>
            <a:ext cx="263774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Oval 14"/>
          <p:cNvSpPr/>
          <p:nvPr/>
        </p:nvSpPr>
        <p:spPr>
          <a:xfrm>
            <a:off x="5776166" y="4041068"/>
            <a:ext cx="263774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Oval 13"/>
          <p:cNvSpPr/>
          <p:nvPr/>
        </p:nvSpPr>
        <p:spPr>
          <a:xfrm>
            <a:off x="2643174" y="4821186"/>
            <a:ext cx="263774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Oval 14"/>
          <p:cNvSpPr/>
          <p:nvPr/>
        </p:nvSpPr>
        <p:spPr>
          <a:xfrm>
            <a:off x="5800561" y="4821186"/>
            <a:ext cx="263774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2624615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500" y="1521906"/>
            <a:ext cx="7056784" cy="1498972"/>
          </a:xfrm>
        </p:spPr>
        <p:txBody>
          <a:bodyPr>
            <a:normAutofit/>
          </a:bodyPr>
          <a:lstStyle/>
          <a:p>
            <a:r>
              <a:rPr lang="es-GT" sz="5400" b="1" dirty="0" smtClean="0">
                <a:solidFill>
                  <a:schemeClr val="tx1"/>
                </a:solidFill>
              </a:rPr>
              <a:t>Alcanzables</a:t>
            </a:r>
            <a:endParaRPr lang="es-GT" sz="5400" b="1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3089654"/>
            <a:ext cx="6172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G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Ideas fundamentales de los conceptos abordados.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GT" sz="2400" kern="0" dirty="0" smtClean="0">
                <a:latin typeface="+mj-lt"/>
                <a:ea typeface="+mj-ea"/>
                <a:cs typeface="+mj-cs"/>
              </a:rPr>
              <a:t>Creación de principios de evolución de los conceptos.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G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</a:t>
            </a:r>
            <a:r>
              <a:rPr kumimoji="0" lang="es-G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clasificación de los deportes.</a:t>
            </a:r>
            <a:endParaRPr kumimoji="0" lang="es-G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G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2052" name="Picture 4" descr="Resultado de imagen para atletismo guatem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4106"/>
            <a:ext cx="3528963" cy="2353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001000" cy="5410200"/>
          </a:xfrm>
        </p:spPr>
        <p:txBody>
          <a:bodyPr>
            <a:normAutofit/>
          </a:bodyPr>
          <a:lstStyle/>
          <a:p>
            <a:endParaRPr lang="es-GT" b="1" dirty="0" smtClean="0"/>
          </a:p>
          <a:p>
            <a:pPr algn="ctr">
              <a:buNone/>
            </a:pPr>
            <a:r>
              <a:rPr lang="es-GT" b="1" dirty="0" smtClean="0"/>
              <a:t>	</a:t>
            </a:r>
            <a:r>
              <a:rPr lang="es-GT" sz="4400" b="1" dirty="0" smtClean="0"/>
              <a:t>CLASE PRACTICA DIA SABADO</a:t>
            </a:r>
          </a:p>
          <a:p>
            <a:pPr algn="ctr">
              <a:buNone/>
            </a:pPr>
            <a:r>
              <a:rPr lang="es-GT" sz="4400" b="1" dirty="0" smtClean="0"/>
              <a:t>PISTA DE ATLETISMO ESTADIO REVOLUCIÓN</a:t>
            </a:r>
          </a:p>
          <a:p>
            <a:pPr algn="ctr">
              <a:buNone/>
            </a:pPr>
            <a:r>
              <a:rPr lang="es-GT" sz="4400" b="1" dirty="0" smtClean="0">
                <a:solidFill>
                  <a:schemeClr val="accent3">
                    <a:lumMod val="75000"/>
                  </a:schemeClr>
                </a:solidFill>
              </a:rPr>
              <a:t>GRUPO No. 1 </a:t>
            </a:r>
            <a:r>
              <a:rPr lang="es-GT" sz="4400" b="1" dirty="0" smtClean="0">
                <a:solidFill>
                  <a:srgbClr val="FF0000"/>
                </a:solidFill>
              </a:rPr>
              <a:t>6:00 a.m.</a:t>
            </a:r>
          </a:p>
          <a:p>
            <a:pPr algn="ctr">
              <a:buNone/>
            </a:pPr>
            <a:r>
              <a:rPr lang="es-GT" sz="4400" b="1" dirty="0" smtClean="0">
                <a:solidFill>
                  <a:schemeClr val="accent3">
                    <a:lumMod val="75000"/>
                  </a:schemeClr>
                </a:solidFill>
              </a:rPr>
              <a:t>GRUPO No. 2 </a:t>
            </a:r>
            <a:r>
              <a:rPr lang="es-GT" sz="4400" b="1" dirty="0" smtClean="0">
                <a:solidFill>
                  <a:srgbClr val="FF0000"/>
                </a:solidFill>
              </a:rPr>
              <a:t>7:00 a.m.</a:t>
            </a:r>
            <a:endParaRPr lang="es-G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GT" b="1" dirty="0" smtClean="0">
                <a:solidFill>
                  <a:schemeClr val="tx1"/>
                </a:solidFill>
              </a:rPr>
              <a:t>HOJA DE TRABAJO No. 1</a:t>
            </a:r>
            <a:br>
              <a:rPr lang="es-GT" b="1" dirty="0" smtClean="0">
                <a:solidFill>
                  <a:schemeClr val="tx1"/>
                </a:solidFill>
              </a:rPr>
            </a:br>
            <a:endParaRPr lang="es-GT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99931983"/>
              </p:ext>
            </p:extLst>
          </p:nvPr>
        </p:nvGraphicFramePr>
        <p:xfrm>
          <a:off x="1187450" y="1125538"/>
          <a:ext cx="7499350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71500" y="559678"/>
            <a:ext cx="3568452" cy="4952492"/>
          </a:xfrm>
        </p:spPr>
        <p:txBody>
          <a:bodyPr/>
          <a:lstStyle/>
          <a:p>
            <a:pPr algn="ctr"/>
            <a:r>
              <a:rPr lang="es-GT" b="1" dirty="0" smtClean="0">
                <a:solidFill>
                  <a:schemeClr val="tx1"/>
                </a:solidFill>
              </a:rPr>
              <a:t>ACTIVIDAD FISICA</a:t>
            </a:r>
            <a:endParaRPr lang="es-GT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569066"/>
            <a:ext cx="4000499" cy="5655156"/>
          </a:xfrm>
        </p:spPr>
        <p:txBody>
          <a:bodyPr>
            <a:normAutofit/>
          </a:bodyPr>
          <a:lstStyle/>
          <a:p>
            <a:r>
              <a:rPr lang="es-GT" sz="3200" dirty="0" smtClean="0"/>
              <a:t>¿Qué es la actividad física?</a:t>
            </a:r>
          </a:p>
          <a:p>
            <a:endParaRPr lang="es-GT" sz="3200" dirty="0" smtClean="0"/>
          </a:p>
          <a:p>
            <a:pPr lvl="1"/>
            <a:r>
              <a:rPr lang="es-GT" sz="2800" dirty="0" smtClean="0"/>
              <a:t>Metabolismo Basal.</a:t>
            </a:r>
          </a:p>
          <a:p>
            <a:pPr lvl="1"/>
            <a:r>
              <a:rPr lang="es-GT" sz="2800" dirty="0" smtClean="0"/>
              <a:t>Energía.</a:t>
            </a:r>
          </a:p>
          <a:p>
            <a:pPr lvl="1"/>
            <a:r>
              <a:rPr lang="es-GT" sz="2800" dirty="0" smtClean="0"/>
              <a:t>Cambios en el organismo por la actividad física.</a:t>
            </a:r>
          </a:p>
        </p:txBody>
      </p:sp>
      <p:pic>
        <p:nvPicPr>
          <p:cNvPr id="1026" name="Picture 2" descr="Resultado de imagen para atletismo guatem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7" y="2420888"/>
            <a:ext cx="4198930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559678"/>
            <a:ext cx="3784476" cy="4952492"/>
          </a:xfrm>
        </p:spPr>
        <p:txBody>
          <a:bodyPr/>
          <a:lstStyle/>
          <a:p>
            <a:r>
              <a:rPr lang="es-GT" b="1" dirty="0" smtClean="0">
                <a:solidFill>
                  <a:schemeClr val="tx1"/>
                </a:solidFill>
              </a:rPr>
              <a:t>ACTIVIDAD FISICA</a:t>
            </a:r>
            <a:endParaRPr lang="es-GT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620974" cy="3168352"/>
          </a:xfrm>
        </p:spPr>
      </p:pic>
      <p:pic>
        <p:nvPicPr>
          <p:cNvPr id="1026" name="Picture 2" descr="C:\Users\LUIS\Pictures\PRESENTACION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19797"/>
            <a:ext cx="3436962" cy="34890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LUIS\Pictures\PRESENTACIONES\imagesCAC9YE4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340768"/>
            <a:ext cx="2160240" cy="39194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8610" y="849542"/>
            <a:ext cx="3640460" cy="4952492"/>
          </a:xfrm>
        </p:spPr>
        <p:txBody>
          <a:bodyPr>
            <a:normAutofit/>
          </a:bodyPr>
          <a:lstStyle/>
          <a:p>
            <a:r>
              <a:rPr lang="es-GT" sz="4000" b="1" dirty="0" smtClean="0">
                <a:solidFill>
                  <a:schemeClr val="tx1"/>
                </a:solidFill>
              </a:rPr>
              <a:t>DEPORTE</a:t>
            </a:r>
            <a:endParaRPr lang="es-GT" sz="40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47800"/>
            <a:ext cx="4714441" cy="5410200"/>
          </a:xfrm>
        </p:spPr>
        <p:txBody>
          <a:bodyPr>
            <a:normAutofit/>
          </a:bodyPr>
          <a:lstStyle/>
          <a:p>
            <a:pPr lvl="0"/>
            <a:endParaRPr lang="es-GT" sz="2400" dirty="0" smtClean="0"/>
          </a:p>
          <a:p>
            <a:pPr marL="0" lvl="0" indent="0">
              <a:buNone/>
            </a:pPr>
            <a:endParaRPr lang="es-GT" sz="2400" dirty="0" smtClean="0"/>
          </a:p>
          <a:p>
            <a:pPr lvl="0"/>
            <a:r>
              <a:rPr lang="es-GT" sz="2400" dirty="0" smtClean="0"/>
              <a:t>Actividad </a:t>
            </a:r>
            <a:r>
              <a:rPr lang="es-GT" sz="2400" dirty="0"/>
              <a:t>física e intelectual humana.</a:t>
            </a:r>
          </a:p>
          <a:p>
            <a:pPr lvl="0"/>
            <a:r>
              <a:rPr lang="en-US" sz="2400" dirty="0"/>
              <a:t>De </a:t>
            </a:r>
            <a:r>
              <a:rPr lang="en-US" sz="2400" dirty="0" err="1"/>
              <a:t>naturaleza</a:t>
            </a:r>
            <a:r>
              <a:rPr lang="en-US" sz="2400" dirty="0"/>
              <a:t> </a:t>
            </a:r>
            <a:r>
              <a:rPr lang="en-US" sz="2400" dirty="0" err="1"/>
              <a:t>competitiva</a:t>
            </a:r>
            <a:r>
              <a:rPr lang="en-US" sz="2400" dirty="0"/>
              <a:t>.</a:t>
            </a:r>
            <a:endParaRPr lang="es-GT" sz="2400" dirty="0"/>
          </a:p>
          <a:p>
            <a:pPr lvl="0"/>
            <a:r>
              <a:rPr lang="en-US" sz="2400" dirty="0" err="1"/>
              <a:t>Gobernada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reglas</a:t>
            </a:r>
            <a:r>
              <a:rPr lang="en-US" sz="2400" dirty="0"/>
              <a:t> </a:t>
            </a:r>
            <a:r>
              <a:rPr lang="en-US" sz="2400" dirty="0" err="1"/>
              <a:t>institucionalizadas</a:t>
            </a:r>
            <a:r>
              <a:rPr lang="en-US" sz="2400" dirty="0"/>
              <a:t>.</a:t>
            </a:r>
            <a:endParaRPr lang="es-GT" sz="2400" dirty="0"/>
          </a:p>
          <a:p>
            <a:endParaRPr lang="es-GT" sz="2400" dirty="0"/>
          </a:p>
        </p:txBody>
      </p:sp>
      <p:pic>
        <p:nvPicPr>
          <p:cNvPr id="3074" name="Picture 2" descr="C:\Users\LUIS\Pictures\PRESENTACIONES\imagesCAVKZE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441" y="3212976"/>
            <a:ext cx="4429559" cy="3337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tx1"/>
                </a:solidFill>
              </a:rPr>
              <a:t>DEPORTE</a:t>
            </a:r>
            <a:endParaRPr lang="es-GT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UIS\Pictures\PRESENTACIONES\imagesCAQAS3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4230660" cy="2729458"/>
          </a:xfrm>
          <a:prstGeom prst="rect">
            <a:avLst/>
          </a:prstGeom>
          <a:noFill/>
        </p:spPr>
      </p:pic>
      <p:pic>
        <p:nvPicPr>
          <p:cNvPr id="4099" name="Picture 3" descr="C:\Users\LUIS\Pictures\PRESENTACIONES\imagesCA1T0M3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9714"/>
            <a:ext cx="5076056" cy="32782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559678"/>
            <a:ext cx="4547418" cy="4952492"/>
          </a:xfrm>
        </p:spPr>
        <p:txBody>
          <a:bodyPr>
            <a:normAutofit/>
          </a:bodyPr>
          <a:lstStyle/>
          <a:p>
            <a:r>
              <a:rPr lang="es-GT" sz="4400" b="1" dirty="0" smtClean="0">
                <a:solidFill>
                  <a:schemeClr val="tx1"/>
                </a:solidFill>
              </a:rPr>
              <a:t>EDUCACION FISICA</a:t>
            </a:r>
            <a:endParaRPr lang="es-GT" sz="4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65920"/>
            <a:ext cx="8001000" cy="5492080"/>
          </a:xfrm>
        </p:spPr>
        <p:txBody>
          <a:bodyPr>
            <a:normAutofit/>
          </a:bodyPr>
          <a:lstStyle/>
          <a:p>
            <a:endParaRPr lang="es-GT" sz="3200" dirty="0" smtClean="0"/>
          </a:p>
          <a:p>
            <a:r>
              <a:rPr lang="es-GT" sz="3200" dirty="0" smtClean="0"/>
              <a:t>Medio </a:t>
            </a:r>
            <a:r>
              <a:rPr lang="es-GT" sz="3200" dirty="0"/>
              <a:t>para forjar el carácter, la disciplina, la toma de decisiones y el cumplimiento de las reglas beneficiando así el desenvolvimiento del practicante en todos los ámbitos de la vida cotidiana.</a:t>
            </a:r>
          </a:p>
          <a:p>
            <a:endParaRPr lang="es-GT" sz="3200" dirty="0"/>
          </a:p>
        </p:txBody>
      </p:sp>
      <p:pic>
        <p:nvPicPr>
          <p:cNvPr id="5122" name="Picture 2" descr="C:\Users\LUIS\Pictures\PRESENTACIONES\ññññ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418" y="4149080"/>
            <a:ext cx="2882082" cy="2684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4475" y="620688"/>
            <a:ext cx="4246218" cy="4952492"/>
          </a:xfrm>
        </p:spPr>
        <p:txBody>
          <a:bodyPr/>
          <a:lstStyle/>
          <a:p>
            <a:r>
              <a:rPr lang="es-GT" dirty="0" smtClean="0">
                <a:solidFill>
                  <a:schemeClr val="tx1"/>
                </a:solidFill>
              </a:rPr>
              <a:t>EDUCACION FISICA</a:t>
            </a:r>
            <a:endParaRPr lang="es-GT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LUIS\Pictures\PRESENTACIONES\imagesCA586H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422182" cy="3312368"/>
          </a:xfrm>
          <a:prstGeom prst="rect">
            <a:avLst/>
          </a:prstGeom>
          <a:noFill/>
        </p:spPr>
      </p:pic>
      <p:pic>
        <p:nvPicPr>
          <p:cNvPr id="6147" name="Picture 3" descr="C:\Users\LUIS\Pictures\PRESENTACIONES\imagesCAIKNT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216" y="3538191"/>
            <a:ext cx="4988784" cy="33198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223</TotalTime>
  <Words>339</Words>
  <Application>Microsoft Office PowerPoint</Application>
  <PresentationFormat>Presentación en pantalla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Headlines</vt:lpstr>
      <vt:lpstr>DEPORTES DE TIEMPOS Y MARCAS </vt:lpstr>
      <vt:lpstr>Alcanzables</vt:lpstr>
      <vt:lpstr>ACTIVIDAD FISICA</vt:lpstr>
      <vt:lpstr>ACTIVIDAD FISICA</vt:lpstr>
      <vt:lpstr>Diapositiva 5</vt:lpstr>
      <vt:lpstr>DEPORTE</vt:lpstr>
      <vt:lpstr>DEPORTE</vt:lpstr>
      <vt:lpstr>EDUCACION FISICA</vt:lpstr>
      <vt:lpstr>EDUCACION FISICA</vt:lpstr>
      <vt:lpstr>RECREACION</vt:lpstr>
      <vt:lpstr>RECREACION</vt:lpstr>
      <vt:lpstr>Diapositiva 12</vt:lpstr>
      <vt:lpstr>CLASIFICACION DE LOS DEPORTES</vt:lpstr>
      <vt:lpstr>CLASIFICACION DE LOS DEPORTES</vt:lpstr>
      <vt:lpstr>CLASIFICACION DE LOS DEPORTES</vt:lpstr>
      <vt:lpstr>CLASIFICACION DE LOS DEPORTES</vt:lpstr>
      <vt:lpstr>Diapositiva 17</vt:lpstr>
      <vt:lpstr>Diapositiva 18</vt:lpstr>
      <vt:lpstr>Actividad para la clase práctica.</vt:lpstr>
      <vt:lpstr>Diapositiva 20</vt:lpstr>
      <vt:lpstr>HOJA DE TRABAJO No. 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DEPORTES DE TIEMPOS Y MARCAS</dc:title>
  <dc:creator>LUIS</dc:creator>
  <cp:lastModifiedBy>ladeleonbran</cp:lastModifiedBy>
  <cp:revision>102</cp:revision>
  <dcterms:created xsi:type="dcterms:W3CDTF">2013-02-04T00:40:41Z</dcterms:created>
  <dcterms:modified xsi:type="dcterms:W3CDTF">2019-02-04T23:20:35Z</dcterms:modified>
</cp:coreProperties>
</file>