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E970E5-C3BF-49DB-A8F8-DC911D250E1A}" type="datetimeFigureOut">
              <a:rPr lang="en-GB" smtClean="0"/>
              <a:pPr/>
              <a:t>24/05/2021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DFBA3E6-1E28-4ED4-99EC-BF00441D6F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ATIBA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BIOCHEMICAL INVESTIGATIONS OF RENAL DISEASES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atiadesam08\Desktop\Renal Function test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476672"/>
            <a:ext cx="74888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atiadesam08\Desktop\Renal Function test\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atiadesam08\Desktop\Renal Function test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548680"/>
            <a:ext cx="763284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atiadesam08\Desktop\Renal Function test\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92696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atiadesam08\Desktop\Renal Function test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548680"/>
            <a:ext cx="792088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atiadesam08\Desktop\Renal Function test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620688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atiadesam08\Desktop\Renal Function test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20688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atiadesam08\Desktop\Renal Function test\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7704856" cy="539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atiadesam08\Desktop\Renal Function test\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92696"/>
            <a:ext cx="7704856" cy="532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atiadesam08\Desktop\Renal Function test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548680"/>
            <a:ext cx="76328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pic>
        <p:nvPicPr>
          <p:cNvPr id="1026" name="Picture 2" descr="C:\Users\atiadesam08\Desktop\Renal Function test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447800"/>
            <a:ext cx="7488832" cy="500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atiadesam08\Desktop\Renal Function test\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764704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atiadesam08\Desktop\Renal Function test\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92696"/>
            <a:ext cx="799288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atiadesam08\Desktop\Renal Function test\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836712"/>
            <a:ext cx="784887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atiadesam08\Desktop\Renal Function test\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9269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atiadesam08\Desktop\Renal Function test\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692696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atiadesam08\Desktop\Renal Function test\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620688"/>
            <a:ext cx="79928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atiadesam08\Desktop\Renal Function test\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620688"/>
            <a:ext cx="799288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atiadesam08\Desktop\Renal Function test\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476672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atiadesam08\Desktop\Renal Function test\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atiadesam08\Desktop\Renal Function test\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548680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tiadesam08\Desktop\Renal Function test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620688"/>
            <a:ext cx="734481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atiadesam08\Desktop\Renal Function test\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836712"/>
            <a:ext cx="784887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atiadesam08\Desktop\Renal Function test\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764704"/>
            <a:ext cx="7560840" cy="525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atiadesam08\Desktop\Renal Function test\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692696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atiadesam08\Desktop\Renal Function test\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764704"/>
            <a:ext cx="77768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atiadesam08\Desktop\Renal Function test\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836712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atiadesam08\Desktop\Renal Function test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92696"/>
            <a:ext cx="75608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atiadesam08\Desktop\Renal Function test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748883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atiadesam08\Desktop\Renal Function test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404664"/>
            <a:ext cx="748883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atiadesam08\Desktop\Renal Function test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692696"/>
            <a:ext cx="777686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atiadesam08\Desktop\Renal Function test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620688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atiadesam08\Desktop\Renal Function test\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692696"/>
            <a:ext cx="799288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</TotalTime>
  <Words>8</Words>
  <Application>Microsoft Office PowerPoint</Application>
  <PresentationFormat>On-screen Show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BIOCHEMICAL INVESTIGATIONS OF RENAL DISEASES 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atiadesam08</dc:creator>
  <cp:lastModifiedBy>USER</cp:lastModifiedBy>
  <cp:revision>19</cp:revision>
  <dcterms:created xsi:type="dcterms:W3CDTF">2018-05-11T08:25:28Z</dcterms:created>
  <dcterms:modified xsi:type="dcterms:W3CDTF">2021-05-25T01:29:39Z</dcterms:modified>
</cp:coreProperties>
</file>