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sldIdLst>
    <p:sldId id="256" r:id="rId2"/>
    <p:sldId id="257" r:id="rId3"/>
    <p:sldId id="259" r:id="rId4"/>
    <p:sldId id="260" r:id="rId5"/>
    <p:sldId id="261" r:id="rId6"/>
    <p:sldId id="262" r:id="rId7"/>
    <p:sldId id="264" r:id="rId8"/>
    <p:sldId id="265" r:id="rId9"/>
    <p:sldId id="267" r:id="rId10"/>
    <p:sldId id="268" r:id="rId11"/>
    <p:sldId id="269" r:id="rId12"/>
    <p:sldId id="270" r:id="rId13"/>
    <p:sldId id="275" r:id="rId14"/>
    <p:sldId id="277" r:id="rId15"/>
    <p:sldId id="271" r:id="rId16"/>
    <p:sldId id="272" r:id="rId17"/>
    <p:sldId id="273" r:id="rId18"/>
    <p:sldId id="274" r:id="rId19"/>
    <p:sldId id="279" r:id="rId20"/>
    <p:sldId id="280" r:id="rId21"/>
    <p:sldId id="281" r:id="rId22"/>
    <p:sldId id="282" r:id="rId23"/>
    <p:sldId id="283" r:id="rId24"/>
    <p:sldId id="284" r:id="rId25"/>
    <p:sldId id="285" r:id="rId26"/>
    <p:sldId id="286" r:id="rId27"/>
    <p:sldId id="287" r:id="rId28"/>
  </p:sldIdLst>
  <p:sldSz cx="12192000" cy="6858000"/>
  <p:notesSz cx="6858000" cy="9144000"/>
  <p:defaultTextStyle>
    <a:defPPr>
      <a:defRPr lang="ko-KR"/>
    </a:defPPr>
    <a:lvl1pPr marL="0" indent="0" algn="l" defTabSz="914400">
      <a:buNone/>
      <a:defRPr lang="ko-KR" sz="1800" baseline="0" smtClean="0">
        <a:solidFill>
          <a:srgbClr val="000000"/>
        </a:solidFill>
        <a:latin typeface="+mn-lt"/>
        <a:ea typeface="+mn-ea"/>
      </a:defRPr>
    </a:lvl1pPr>
    <a:lvl2pPr marL="457200" lvl="1" indent="0" defTabSz="914400">
      <a:defRPr lang="ko-KR" smtClean="0"/>
    </a:lvl2pPr>
    <a:lvl3pPr marL="914400" lvl="2" indent="0" defTabSz="914400">
      <a:defRPr lang="ko-KR" smtClean="0"/>
    </a:lvl3pPr>
    <a:lvl4pPr marL="1371600" lvl="3" indent="0" defTabSz="914400">
      <a:defRPr lang="ko-KR" smtClean="0"/>
    </a:lvl4pPr>
    <a:lvl5pPr marL="1828800" lvl="4" indent="0" defTabSz="914400">
      <a:defRPr lang="ko-KR" smtClean="0"/>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29" d="100"/>
          <a:sy n="29" d="100"/>
        </p:scale>
        <p:origin x="-1410" y="-3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Rect 0"/>
          <p:cNvSpPr txBox="1">
            <a:spLocks noGrp="1"/>
          </p:cNvSpPr>
          <p:nvPr>
            <p:ph type="ctrTitle"/>
          </p:nvPr>
        </p:nvSpPr>
        <p:spPr>
          <a:xfrm>
            <a:off x="914400" y="213106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solidFill>
                  <a:schemeClr val="tx1"/>
                </a:solidFill>
                <a:latin typeface="Arial" charset="0"/>
                <a:ea typeface="NanumGothic" charset="0"/>
              </a:rPr>
              <a:t>Master Title</a:t>
            </a:r>
            <a:endParaRPr lang="ko-KR" altLang="en-US" sz="6000">
              <a:solidFill>
                <a:schemeClr val="tx1"/>
              </a:solidFill>
              <a:latin typeface="Arial" charset="0"/>
              <a:ea typeface="NanumGothic" charset="0"/>
            </a:endParaRPr>
          </a:p>
        </p:txBody>
      </p:sp>
      <p:sp>
        <p:nvSpPr>
          <p:cNvPr id="3" name="Rect 0"/>
          <p:cNvSpPr txBox="1">
            <a:spLocks noGrp="1"/>
          </p:cNvSpPr>
          <p:nvPr>
            <p:ph type="subTitle" idx="1"/>
          </p:nvPr>
        </p:nvSpPr>
        <p:spPr>
          <a:xfrm>
            <a:off x="1828800" y="3886200"/>
            <a:ext cx="8535035" cy="1755775"/>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ctr" defTabSz="914400" eaLnBrk="1" latinLnBrk="1" hangingPunct="1">
              <a:lnSpc>
                <a:spcPct val="90000"/>
              </a:lnSpc>
              <a:spcBef>
                <a:spcPts val="1000"/>
              </a:spcBef>
              <a:spcAft>
                <a:spcPts val="0"/>
              </a:spcAft>
              <a:buFontTx/>
              <a:buNone/>
            </a:pPr>
            <a:r>
              <a:rPr sz="2400">
                <a:solidFill>
                  <a:schemeClr val="tx1"/>
                </a:solidFill>
                <a:latin typeface="Arial" charset="0"/>
                <a:ea typeface="NanumGothic" charset="0"/>
              </a:rPr>
              <a:t>Master subTitle</a:t>
            </a:r>
            <a:endParaRPr lang="ko-KR" altLang="en-US" sz="2400">
              <a:solidFill>
                <a:schemeClr val="tx1"/>
              </a:solidFill>
              <a:latin typeface="Arial" charset="0"/>
              <a:ea typeface="NanumGothic" charset="0"/>
            </a:endParaRPr>
          </a:p>
        </p:txBody>
      </p:sp>
      <p:sp>
        <p:nvSpPr>
          <p:cNvPr id="4"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5"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Sero Text">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solidFill>
                  <a:schemeClr val="tx1"/>
                </a:solidFill>
                <a:latin typeface="Arial" charset="0"/>
                <a:ea typeface="NanumGothic" charset="0"/>
              </a:rPr>
              <a:t>Master Title</a:t>
            </a:r>
            <a:endParaRPr lang="ko-KR" altLang="en-US" sz="4400">
              <a:solidFill>
                <a:schemeClr val="tx1"/>
              </a:solidFill>
              <a:latin typeface="Arial" charset="0"/>
              <a:ea typeface="NanumGothic" charset="0"/>
            </a:endParaRPr>
          </a:p>
        </p:txBody>
      </p:sp>
      <p:sp>
        <p:nvSpPr>
          <p:cNvPr id="3" name="Rect 0"/>
          <p:cNvSpPr txBox="1">
            <a:spLocks noGrp="1"/>
          </p:cNvSpPr>
          <p:nvPr>
            <p:ph type="body" orient="vert" idx="1"/>
          </p:nvPr>
        </p:nvSpPr>
        <p:spPr>
          <a:xfrm>
            <a:off x="609600" y="1600200"/>
            <a:ext cx="10973435" cy="4526915"/>
          </a:xfrm>
          <a:prstGeom prst="rect">
            <a:avLst/>
          </a:prstGeom>
        </p:spPr>
        <p:txBody>
          <a:bodyPr vert="eaVert"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4"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5"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Sero Title and Text">
    <p:spTree>
      <p:nvGrpSpPr>
        <p:cNvPr id="1" name=""/>
        <p:cNvGrpSpPr/>
        <p:nvPr/>
      </p:nvGrpSpPr>
      <p:grpSpPr>
        <a:xfrm>
          <a:off x="0" y="0"/>
          <a:ext cx="0" cy="0"/>
          <a:chOff x="0" y="0"/>
          <a:chExt cx="0" cy="0"/>
        </a:xfrm>
      </p:grpSpPr>
      <p:sp>
        <p:nvSpPr>
          <p:cNvPr id="2" name="Rect 0"/>
          <p:cNvSpPr txBox="1">
            <a:spLocks noGrp="1"/>
          </p:cNvSpPr>
          <p:nvPr>
            <p:ph type="title" orient="vert"/>
          </p:nvPr>
        </p:nvSpPr>
        <p:spPr>
          <a:xfrm>
            <a:off x="8839200" y="274320"/>
            <a:ext cx="2743835" cy="5852795"/>
          </a:xfrm>
          <a:prstGeom prst="rect">
            <a:avLst/>
          </a:prstGeom>
        </p:spPr>
        <p:txBody>
          <a:bodyPr vert="eaVert"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solidFill>
                  <a:schemeClr val="tx1"/>
                </a:solidFill>
                <a:latin typeface="Arial" charset="0"/>
                <a:ea typeface="NanumGothic" charset="0"/>
              </a:rPr>
              <a:t>Master subTitle</a:t>
            </a:r>
            <a:endParaRPr lang="ko-KR" altLang="en-US" sz="4400">
              <a:solidFill>
                <a:schemeClr val="tx1"/>
              </a:solidFill>
              <a:latin typeface="Arial" charset="0"/>
              <a:ea typeface="NanumGothic" charset="0"/>
            </a:endParaRPr>
          </a:p>
        </p:txBody>
      </p:sp>
      <p:sp>
        <p:nvSpPr>
          <p:cNvPr id="3" name="Rect 0"/>
          <p:cNvSpPr txBox="1">
            <a:spLocks noGrp="1"/>
          </p:cNvSpPr>
          <p:nvPr>
            <p:ph type="body" orient="vert" idx="1"/>
          </p:nvPr>
        </p:nvSpPr>
        <p:spPr>
          <a:xfrm>
            <a:off x="609600" y="274320"/>
            <a:ext cx="8034655" cy="5852795"/>
          </a:xfrm>
          <a:prstGeom prst="rect">
            <a:avLst/>
          </a:prstGeom>
        </p:spPr>
        <p:txBody>
          <a:bodyPr vert="eaVert"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4"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5"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solidFill>
                  <a:schemeClr val="tx1"/>
                </a:solidFill>
                <a:latin typeface="Arial" charset="0"/>
                <a:ea typeface="NanumGothic" charset="0"/>
              </a:rPr>
              <a:t>Master Title</a:t>
            </a:r>
            <a:endParaRPr lang="ko-KR" altLang="en-US" sz="4400">
              <a:solidFill>
                <a:schemeClr val="tx1"/>
              </a:solidFill>
              <a:latin typeface="Arial" charset="0"/>
              <a:ea typeface="NanumGothic" charset="0"/>
            </a:endParaRPr>
          </a:p>
        </p:txBody>
      </p:sp>
      <p:sp>
        <p:nvSpPr>
          <p:cNvPr id="3" name="Rect 0"/>
          <p:cNvSpPr txBox="1">
            <a:spLocks noGrp="1"/>
          </p:cNvSpPr>
          <p:nvPr>
            <p:ph idx="1"/>
          </p:nvPr>
        </p:nvSpPr>
        <p:spPr>
          <a:xfrm>
            <a:off x="609600" y="1600200"/>
            <a:ext cx="10973435" cy="452691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4"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5"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s">
    <p:spTree>
      <p:nvGrpSpPr>
        <p:cNvPr id="1" name=""/>
        <p:cNvGrpSpPr/>
        <p:nvPr/>
      </p:nvGrpSpPr>
      <p:grpSpPr>
        <a:xfrm>
          <a:off x="0" y="0"/>
          <a:ext cx="0" cy="0"/>
          <a:chOff x="0" y="0"/>
          <a:chExt cx="0" cy="0"/>
        </a:xfrm>
      </p:grpSpPr>
      <p:sp>
        <p:nvSpPr>
          <p:cNvPr id="2" name="Rect 0"/>
          <p:cNvSpPr txBox="1">
            <a:spLocks noGrp="1"/>
          </p:cNvSpPr>
          <p:nvPr>
            <p:ph type="title"/>
          </p:nvPr>
        </p:nvSpPr>
        <p:spPr>
          <a:xfrm>
            <a:off x="963294" y="2908300"/>
            <a:ext cx="10363200" cy="1499235"/>
          </a:xfrm>
          <a:prstGeom prst="rect">
            <a:avLst/>
          </a:prstGeom>
        </p:spPr>
        <p:txBody>
          <a:bodyPr vert="horz" wrap="square" lIns="91440" tIns="45720" rIns="91440" bIns="45720" anchor="b">
            <a:normAutofit/>
          </a:bodyPr>
          <a:lstStyle>
            <a:lvl1pPr marL="0" indent="0"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6000">
                <a:solidFill>
                  <a:schemeClr val="tx1"/>
                </a:solidFill>
                <a:latin typeface="Arial" charset="0"/>
                <a:ea typeface="NanumGothic" charset="0"/>
              </a:rPr>
              <a:t>Master subTitle</a:t>
            </a:r>
            <a:endParaRPr lang="ko-KR" altLang="en-US" sz="6000">
              <a:solidFill>
                <a:schemeClr val="tx1"/>
              </a:solidFill>
              <a:latin typeface="Arial" charset="0"/>
              <a:ea typeface="NanumGothic" charset="0"/>
            </a:endParaRPr>
          </a:p>
        </p:txBody>
      </p:sp>
      <p:sp>
        <p:nvSpPr>
          <p:cNvPr id="3" name="Rect 0"/>
          <p:cNvSpPr txBox="1">
            <a:spLocks noGrp="1"/>
          </p:cNvSpPr>
          <p:nvPr>
            <p:ph type="body" idx="1"/>
          </p:nvPr>
        </p:nvSpPr>
        <p:spPr>
          <a:xfrm>
            <a:off x="963294" y="4406900"/>
            <a:ext cx="10363200" cy="136334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sz="2400"/>
            </a:lvl1pPr>
            <a:lvl2pPr marL="457200" indent="0" defTabSz="508000">
              <a:lnSpc>
                <a:spcPct val="100000"/>
              </a:lnSpc>
              <a:spcBef>
                <a:spcPts val="0"/>
              </a:spcBef>
              <a:spcAft>
                <a:spcPts val="0"/>
              </a:spcAft>
              <a:buFontTx/>
              <a:buNone/>
              <a:defRPr lang="en-GB" altLang="en-US" sz="2000"/>
            </a:lvl2pPr>
            <a:lvl3pPr marL="914400" indent="0" defTabSz="508000">
              <a:lnSpc>
                <a:spcPct val="100000"/>
              </a:lnSpc>
              <a:spcBef>
                <a:spcPts val="0"/>
              </a:spcBef>
              <a:spcAft>
                <a:spcPts val="0"/>
              </a:spcAft>
              <a:buFontTx/>
              <a:buNone/>
              <a:defRPr lang="en-GB" altLang="en-US" sz="1800"/>
            </a:lvl3pPr>
            <a:lvl4pPr marL="1371600" indent="0" defTabSz="508000">
              <a:lnSpc>
                <a:spcPct val="100000"/>
              </a:lnSpc>
              <a:spcBef>
                <a:spcPts val="0"/>
              </a:spcBef>
              <a:spcAft>
                <a:spcPts val="0"/>
              </a:spcAft>
              <a:buFontTx/>
              <a:buNone/>
              <a:defRPr lang="en-GB" altLang="en-US" sz="1600"/>
            </a:lvl4pPr>
            <a:lvl5pPr marL="1828800" indent="0" defTabSz="508000">
              <a:lnSpc>
                <a:spcPct val="100000"/>
              </a:lnSpc>
              <a:spcBef>
                <a:spcPts val="0"/>
              </a:spcBef>
              <a:spcAft>
                <a:spcPts val="0"/>
              </a:spcAft>
              <a:buFontTx/>
              <a:buNone/>
              <a:defRPr lang="en-GB" altLang="en-US" sz="1600"/>
            </a:lvl5pPr>
            <a:lvl6pPr marL="2286000" indent="0" defTabSz="508000">
              <a:lnSpc>
                <a:spcPct val="100000"/>
              </a:lnSpc>
              <a:spcBef>
                <a:spcPts val="0"/>
              </a:spcBef>
              <a:spcAft>
                <a:spcPts val="0"/>
              </a:spcAft>
              <a:buFontTx/>
              <a:buNone/>
              <a:defRPr lang="en-GB" altLang="en-US" sz="1600"/>
            </a:lvl6pPr>
            <a:lvl7pPr marL="2743200" indent="0" defTabSz="508000">
              <a:lnSpc>
                <a:spcPct val="100000"/>
              </a:lnSpc>
              <a:spcBef>
                <a:spcPts val="0"/>
              </a:spcBef>
              <a:spcAft>
                <a:spcPts val="0"/>
              </a:spcAft>
              <a:buFontTx/>
              <a:buNone/>
              <a:defRPr lang="en-GB" altLang="en-US" sz="1600"/>
            </a:lvl7pPr>
            <a:lvl8pPr marL="3200400" indent="0" defTabSz="508000">
              <a:lnSpc>
                <a:spcPct val="100000"/>
              </a:lnSpc>
              <a:spcBef>
                <a:spcPts val="0"/>
              </a:spcBef>
              <a:spcAft>
                <a:spcPts val="0"/>
              </a:spcAft>
              <a:buFontTx/>
              <a:buNone/>
              <a:defRPr lang="en-GB" altLang="en-US" sz="1600"/>
            </a:lvl8pPr>
            <a:lvl9pPr marL="3657600" indent="0" defTabSz="508000">
              <a:lnSpc>
                <a:spcPct val="100000"/>
              </a:lnSpc>
              <a:spcBef>
                <a:spcPts val="0"/>
              </a:spcBef>
              <a:spcAft>
                <a:spcPts val="0"/>
              </a:spcAft>
              <a:buFontTx/>
              <a:buNone/>
              <a:defRPr lang="en-GB" altLang="en-US" sz="1600"/>
            </a:lvl9pPr>
          </a:lstStyle>
          <a:p>
            <a:pPr marL="0" indent="0" algn="l" defTabSz="914400" eaLnBrk="1" latinLnBrk="1" hangingPunct="1">
              <a:lnSpc>
                <a:spcPct val="90000"/>
              </a:lnSpc>
              <a:spcBef>
                <a:spcPts val="1000"/>
              </a:spcBef>
              <a:spcAft>
                <a:spcPts val="0"/>
              </a:spcAft>
              <a:buFontTx/>
              <a:buNone/>
            </a:pPr>
            <a:r>
              <a:rPr sz="2400">
                <a:solidFill>
                  <a:schemeClr val="tx1"/>
                </a:solidFill>
                <a:latin typeface="Arial" charset="0"/>
                <a:ea typeface="NanumGothic" charset="0"/>
              </a:rPr>
              <a:t>Master subTitle</a:t>
            </a:r>
            <a:endParaRPr lang="ko-KR" altLang="en-US" sz="2400">
              <a:solidFill>
                <a:schemeClr val="tx1"/>
              </a:solidFill>
              <a:latin typeface="Arial" charset="0"/>
              <a:ea typeface="NanumGothic" charset="0"/>
            </a:endParaRPr>
          </a:p>
        </p:txBody>
      </p:sp>
      <p:sp>
        <p:nvSpPr>
          <p:cNvPr id="4"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5"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Object">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solidFill>
                  <a:schemeClr val="tx1"/>
                </a:solidFill>
                <a:latin typeface="Arial" charset="0"/>
                <a:ea typeface="NanumGothic" charset="0"/>
              </a:rPr>
              <a:t>Master Title</a:t>
            </a:r>
            <a:endParaRPr lang="ko-KR" altLang="en-US" sz="4400">
              <a:solidFill>
                <a:schemeClr val="tx1"/>
              </a:solidFill>
              <a:latin typeface="Arial" charset="0"/>
              <a:ea typeface="NanumGothic" charset="0"/>
            </a:endParaRPr>
          </a:p>
        </p:txBody>
      </p:sp>
      <p:sp>
        <p:nvSpPr>
          <p:cNvPr id="3" name="Rect 0"/>
          <p:cNvSpPr txBox="1">
            <a:spLocks noGrp="1"/>
          </p:cNvSpPr>
          <p:nvPr>
            <p:ph idx="1"/>
          </p:nvPr>
        </p:nvSpPr>
        <p:spPr>
          <a:xfrm>
            <a:off x="609600" y="1600200"/>
            <a:ext cx="5389880" cy="452691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4" name="Rect 0"/>
          <p:cNvSpPr txBox="1">
            <a:spLocks noGrp="1"/>
          </p:cNvSpPr>
          <p:nvPr>
            <p:ph idx="2"/>
          </p:nvPr>
        </p:nvSpPr>
        <p:spPr>
          <a:xfrm>
            <a:off x="6193155" y="1600200"/>
            <a:ext cx="5389880" cy="452691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5"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7"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 Text Two Object">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solidFill>
                  <a:schemeClr val="tx1"/>
                </a:solidFill>
                <a:latin typeface="Arial" charset="0"/>
                <a:ea typeface="NanumGothic" charset="0"/>
              </a:rPr>
              <a:t>Master Title</a:t>
            </a:r>
            <a:endParaRPr lang="ko-KR" altLang="en-US" sz="4400">
              <a:solidFill>
                <a:schemeClr val="tx1"/>
              </a:solidFill>
              <a:latin typeface="Arial" charset="0"/>
              <a:ea typeface="NanumGothic" charset="0"/>
            </a:endParaRPr>
          </a:p>
        </p:txBody>
      </p:sp>
      <p:sp>
        <p:nvSpPr>
          <p:cNvPr id="3" name="Rect 0"/>
          <p:cNvSpPr txBox="1">
            <a:spLocks noGrp="1"/>
          </p:cNvSpPr>
          <p:nvPr>
            <p:ph type="body" idx="1"/>
          </p:nvPr>
        </p:nvSpPr>
        <p:spPr>
          <a:xfrm>
            <a:off x="609600" y="1536700"/>
            <a:ext cx="5389880" cy="640715"/>
          </a:xfrm>
          <a:prstGeom prst="rect">
            <a:avLst/>
          </a:prstGeom>
        </p:spPr>
        <p:txBody>
          <a:bodyPr vert="horz" wrap="square" lIns="91440" tIns="45720" rIns="91440" bIns="45720" anchor="b">
            <a:normAutofit/>
          </a:bodyPr>
          <a:lstStyle>
            <a:lvl1pPr marL="0" indent="0" defTabSz="508000">
              <a:lnSpc>
                <a:spcPct val="100000"/>
              </a:lnSpc>
              <a:spcBef>
                <a:spcPts val="0"/>
              </a:spcBef>
              <a:spcAft>
                <a:spcPts val="0"/>
              </a:spcAft>
              <a:buFontTx/>
              <a:buNone/>
              <a:defRPr lang="en-GB" altLang="en-US" sz="2400" b="1"/>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1" hangingPunct="1">
              <a:lnSpc>
                <a:spcPct val="90000"/>
              </a:lnSpc>
              <a:spcBef>
                <a:spcPts val="1000"/>
              </a:spcBef>
              <a:spcAft>
                <a:spcPts val="0"/>
              </a:spcAft>
              <a:buFontTx/>
              <a:buNone/>
            </a:pPr>
            <a:r>
              <a:rPr sz="2400" b="1">
                <a:solidFill>
                  <a:schemeClr val="tx1"/>
                </a:solidFill>
                <a:latin typeface="Arial" charset="0"/>
                <a:ea typeface="NanumGothic" charset="0"/>
              </a:rPr>
              <a:t>Master subTitle</a:t>
            </a:r>
            <a:endParaRPr lang="ko-KR" altLang="en-US" sz="2400" b="1">
              <a:solidFill>
                <a:schemeClr val="tx1"/>
              </a:solidFill>
              <a:latin typeface="Arial" charset="0"/>
              <a:ea typeface="NanumGothic" charset="0"/>
            </a:endParaRPr>
          </a:p>
        </p:txBody>
      </p:sp>
      <p:sp>
        <p:nvSpPr>
          <p:cNvPr id="4" name="Rect 0"/>
          <p:cNvSpPr txBox="1">
            <a:spLocks noGrp="1"/>
          </p:cNvSpPr>
          <p:nvPr>
            <p:ph type="body" idx="2"/>
          </p:nvPr>
        </p:nvSpPr>
        <p:spPr>
          <a:xfrm>
            <a:off x="6193155" y="1536700"/>
            <a:ext cx="5389880" cy="640715"/>
          </a:xfrm>
          <a:prstGeom prst="rect">
            <a:avLst/>
          </a:prstGeom>
        </p:spPr>
        <p:txBody>
          <a:bodyPr vert="horz" wrap="square" lIns="91440" tIns="45720" rIns="91440" bIns="45720" anchor="b">
            <a:normAutofit/>
          </a:bodyPr>
          <a:lstStyle>
            <a:lvl1pPr marL="0" indent="0" defTabSz="508000">
              <a:lnSpc>
                <a:spcPct val="100000"/>
              </a:lnSpc>
              <a:spcBef>
                <a:spcPts val="0"/>
              </a:spcBef>
              <a:spcAft>
                <a:spcPts val="0"/>
              </a:spcAft>
              <a:buFontTx/>
              <a:buNone/>
              <a:defRPr lang="en-GB" altLang="en-US" sz="2400" b="1"/>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1" hangingPunct="1">
              <a:lnSpc>
                <a:spcPct val="90000"/>
              </a:lnSpc>
              <a:spcBef>
                <a:spcPts val="1000"/>
              </a:spcBef>
              <a:spcAft>
                <a:spcPts val="0"/>
              </a:spcAft>
              <a:buFontTx/>
              <a:buNone/>
            </a:pPr>
            <a:r>
              <a:rPr sz="2400" b="1">
                <a:solidFill>
                  <a:schemeClr val="tx1"/>
                </a:solidFill>
                <a:latin typeface="Arial" charset="0"/>
                <a:ea typeface="NanumGothic" charset="0"/>
              </a:rPr>
              <a:t>Master subTitle</a:t>
            </a:r>
            <a:endParaRPr lang="ko-KR" altLang="en-US" sz="2400" b="1">
              <a:solidFill>
                <a:schemeClr val="tx1"/>
              </a:solidFill>
              <a:latin typeface="Arial" charset="0"/>
              <a:ea typeface="NanumGothic" charset="0"/>
            </a:endParaRPr>
          </a:p>
        </p:txBody>
      </p:sp>
      <p:sp>
        <p:nvSpPr>
          <p:cNvPr id="5" name="Rect 0"/>
          <p:cNvSpPr txBox="1">
            <a:spLocks noGrp="1"/>
          </p:cNvSpPr>
          <p:nvPr>
            <p:ph idx="3"/>
          </p:nvPr>
        </p:nvSpPr>
        <p:spPr>
          <a:xfrm>
            <a:off x="609600" y="2176780"/>
            <a:ext cx="5389880" cy="395033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6" name="Rect 0"/>
          <p:cNvSpPr txBox="1">
            <a:spLocks noGrp="1"/>
          </p:cNvSpPr>
          <p:nvPr>
            <p:ph idx="4"/>
          </p:nvPr>
        </p:nvSpPr>
        <p:spPr>
          <a:xfrm>
            <a:off x="6193155" y="2176780"/>
            <a:ext cx="5389880" cy="395033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7"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8"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9"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solidFill>
                  <a:schemeClr val="tx1"/>
                </a:solidFill>
                <a:latin typeface="Arial" charset="0"/>
                <a:ea typeface="NanumGothic" charset="0"/>
              </a:rPr>
              <a:t>Master Title</a:t>
            </a:r>
            <a:endParaRPr lang="ko-KR" altLang="en-US" sz="4400">
              <a:solidFill>
                <a:schemeClr val="tx1"/>
              </a:solidFill>
              <a:latin typeface="Arial" charset="0"/>
              <a:ea typeface="NanumGothic" charset="0"/>
            </a:endParaRPr>
          </a:p>
        </p:txBody>
      </p:sp>
      <p:sp>
        <p:nvSpPr>
          <p:cNvPr id="3"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4"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5"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3"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4"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aption and Contents">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4011930" cy="1162050"/>
          </a:xfrm>
          <a:prstGeom prst="rect">
            <a:avLst/>
          </a:prstGeom>
        </p:spPr>
        <p:txBody>
          <a:bodyPr vert="horz" wrap="square" lIns="91440" tIns="45720" rIns="91440" bIns="45720" anchor="b">
            <a:normAutofit/>
          </a:bodyPr>
          <a:lstStyle>
            <a:lvl1pPr marL="0" indent="0" defTabSz="508000">
              <a:lnSpc>
                <a:spcPct val="100000"/>
              </a:lnSpc>
              <a:spcBef>
                <a:spcPts val="0"/>
              </a:spcBef>
              <a:spcAft>
                <a:spcPts val="0"/>
              </a:spcAft>
              <a:buFontTx/>
              <a:buNone/>
              <a:defRPr lang="en-GB" altLang="en-US" sz="32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3200">
                <a:solidFill>
                  <a:schemeClr val="tx1"/>
                </a:solidFill>
                <a:latin typeface="Arial" charset="0"/>
                <a:ea typeface="NanumGothic" charset="0"/>
              </a:rPr>
              <a:t>Master subTitle</a:t>
            </a:r>
            <a:endParaRPr lang="ko-KR" altLang="en-US" sz="3200">
              <a:solidFill>
                <a:schemeClr val="tx1"/>
              </a:solidFill>
              <a:latin typeface="Arial" charset="0"/>
              <a:ea typeface="NanumGothic" charset="0"/>
            </a:endParaRPr>
          </a:p>
        </p:txBody>
      </p:sp>
      <p:sp>
        <p:nvSpPr>
          <p:cNvPr id="3" name="Rect 0"/>
          <p:cNvSpPr txBox="1">
            <a:spLocks noGrp="1"/>
          </p:cNvSpPr>
          <p:nvPr>
            <p:ph idx="1"/>
          </p:nvPr>
        </p:nvSpPr>
        <p:spPr>
          <a:xfrm>
            <a:off x="4767580" y="457200"/>
            <a:ext cx="6815455" cy="548703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sz="3200"/>
            </a:lvl1pPr>
            <a:lvl2pPr marL="0" indent="0" defTabSz="508000">
              <a:lnSpc>
                <a:spcPct val="100000"/>
              </a:lnSpc>
              <a:spcBef>
                <a:spcPts val="0"/>
              </a:spcBef>
              <a:spcAft>
                <a:spcPts val="0"/>
              </a:spcAft>
              <a:buFontTx/>
              <a:buNone/>
              <a:defRPr lang="en-GB" altLang="en-US" sz="2800"/>
            </a:lvl2pPr>
            <a:lvl3pPr marL="0" indent="0" defTabSz="508000">
              <a:lnSpc>
                <a:spcPct val="100000"/>
              </a:lnSpc>
              <a:spcBef>
                <a:spcPts val="0"/>
              </a:spcBef>
              <a:spcAft>
                <a:spcPts val="0"/>
              </a:spcAft>
              <a:buFontTx/>
              <a:buNone/>
              <a:defRPr lang="en-GB" altLang="en-US" sz="2400"/>
            </a:lvl3pPr>
            <a:lvl4pPr marL="0" indent="0" defTabSz="508000">
              <a:lnSpc>
                <a:spcPct val="100000"/>
              </a:lnSpc>
              <a:spcBef>
                <a:spcPts val="0"/>
              </a:spcBef>
              <a:spcAft>
                <a:spcPts val="0"/>
              </a:spcAft>
              <a:buFontTx/>
              <a:buNone/>
              <a:defRPr lang="en-GB" altLang="en-US" sz="2000"/>
            </a:lvl4pPr>
            <a:lvl5pPr marL="0" indent="0" defTabSz="508000">
              <a:lnSpc>
                <a:spcPct val="100000"/>
              </a:lnSpc>
              <a:spcBef>
                <a:spcPts val="0"/>
              </a:spcBef>
              <a:spcAft>
                <a:spcPts val="0"/>
              </a:spcAft>
              <a:buFontTx/>
              <a:buNone/>
              <a:defRPr lang="en-GB" altLang="en-US" sz="2000"/>
            </a:lvl5pPr>
            <a:lvl6pPr marL="0" indent="0" defTabSz="508000">
              <a:lnSpc>
                <a:spcPct val="100000"/>
              </a:lnSpc>
              <a:spcBef>
                <a:spcPts val="0"/>
              </a:spcBef>
              <a:spcAft>
                <a:spcPts val="0"/>
              </a:spcAft>
              <a:buFontTx/>
              <a:buNone/>
              <a:defRPr lang="en-GB" altLang="en-US" sz="2000"/>
            </a:lvl6pPr>
            <a:lvl7pPr marL="0" indent="0" defTabSz="508000">
              <a:lnSpc>
                <a:spcPct val="100000"/>
              </a:lnSpc>
              <a:spcBef>
                <a:spcPts val="0"/>
              </a:spcBef>
              <a:spcAft>
                <a:spcPts val="0"/>
              </a:spcAft>
              <a:buFontTx/>
              <a:buNone/>
              <a:defRPr lang="en-GB" altLang="en-US" sz="2000"/>
            </a:lvl7pPr>
            <a:lvl8pPr marL="0" indent="0" defTabSz="508000">
              <a:lnSpc>
                <a:spcPct val="100000"/>
              </a:lnSpc>
              <a:spcBef>
                <a:spcPts val="0"/>
              </a:spcBef>
              <a:spcAft>
                <a:spcPts val="0"/>
              </a:spcAft>
              <a:buFontTx/>
              <a:buNone/>
              <a:defRPr lang="en-GB" altLang="en-US" sz="2000"/>
            </a:lvl8pPr>
            <a:lvl9pPr marL="0" indent="0" defTabSz="508000">
              <a:lnSpc>
                <a:spcPct val="100000"/>
              </a:lnSpc>
              <a:spcBef>
                <a:spcPts val="0"/>
              </a:spcBef>
              <a:spcAft>
                <a:spcPts val="0"/>
              </a:spcAft>
              <a:buFontTx/>
              <a:buNone/>
              <a:defRPr lang="en-GB" altLang="en-US" sz="2000"/>
            </a:lvl9pPr>
          </a:lstStyle>
          <a:p>
            <a:pPr marL="228600" indent="-228600" algn="l" defTabSz="914400" eaLnBrk="1" latinLnBrk="1" hangingPunct="1">
              <a:lnSpc>
                <a:spcPct val="90000"/>
              </a:lnSpc>
              <a:spcBef>
                <a:spcPts val="1000"/>
              </a:spcBef>
              <a:spcAft>
                <a:spcPts val="0"/>
              </a:spcAft>
              <a:buFont typeface="NanumGothic"/>
              <a:buChar char="•"/>
            </a:pPr>
            <a:r>
              <a:rPr sz="3200">
                <a:solidFill>
                  <a:schemeClr val="tx1"/>
                </a:solidFill>
                <a:latin typeface="Arial" charset="0"/>
                <a:ea typeface="NanumGothic" charset="0"/>
              </a:rPr>
              <a:t>Click to edit Master text styles.</a:t>
            </a:r>
            <a:endParaRPr lang="ko-KR" altLang="en-US" sz="32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800">
                <a:solidFill>
                  <a:schemeClr val="tx1"/>
                </a:solidFill>
                <a:latin typeface="Arial" charset="0"/>
                <a:ea typeface="NanumGothic" charset="0"/>
              </a:rPr>
              <a:t>Second level</a:t>
            </a:r>
            <a:endParaRPr lang="ko-KR" altLang="en-US" sz="28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Third level</a:t>
            </a:r>
            <a:endParaRPr lang="ko-KR" altLang="en-US" sz="24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Fourth level</a:t>
            </a:r>
            <a:endParaRPr lang="ko-KR" altLang="en-US" sz="20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Fifth level</a:t>
            </a:r>
            <a:endParaRPr lang="ko-KR" altLang="en-US" sz="2000">
              <a:solidFill>
                <a:schemeClr val="tx1"/>
              </a:solidFill>
              <a:latin typeface="Arial" charset="0"/>
              <a:ea typeface="NanumGothic" charset="0"/>
            </a:endParaRPr>
          </a:p>
        </p:txBody>
      </p:sp>
      <p:sp>
        <p:nvSpPr>
          <p:cNvPr id="4" name="Rect 0"/>
          <p:cNvSpPr txBox="1">
            <a:spLocks noGrp="1"/>
          </p:cNvSpPr>
          <p:nvPr>
            <p:ph type="body" idx="2"/>
          </p:nvPr>
        </p:nvSpPr>
        <p:spPr>
          <a:xfrm>
            <a:off x="609600" y="1435735"/>
            <a:ext cx="4011930" cy="4691380"/>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sz="1600"/>
            </a:lvl1pPr>
            <a:lvl2pPr marL="457200" indent="0" defTabSz="508000">
              <a:lnSpc>
                <a:spcPct val="100000"/>
              </a:lnSpc>
              <a:spcBef>
                <a:spcPts val="0"/>
              </a:spcBef>
              <a:spcAft>
                <a:spcPts val="0"/>
              </a:spcAft>
              <a:buFontTx/>
              <a:buNone/>
              <a:defRPr lang="en-GB" altLang="en-US" sz="1400"/>
            </a:lvl2pPr>
            <a:lvl3pPr marL="914400" indent="0" defTabSz="508000">
              <a:lnSpc>
                <a:spcPct val="100000"/>
              </a:lnSpc>
              <a:spcBef>
                <a:spcPts val="0"/>
              </a:spcBef>
              <a:spcAft>
                <a:spcPts val="0"/>
              </a:spcAft>
              <a:buFontTx/>
              <a:buNone/>
              <a:defRPr lang="en-GB" altLang="en-US" sz="1200"/>
            </a:lvl3pPr>
            <a:lvl4pPr marL="1371600" indent="0" defTabSz="508000">
              <a:lnSpc>
                <a:spcPct val="100000"/>
              </a:lnSpc>
              <a:spcBef>
                <a:spcPts val="0"/>
              </a:spcBef>
              <a:spcAft>
                <a:spcPts val="0"/>
              </a:spcAft>
              <a:buFontTx/>
              <a:buNone/>
              <a:defRPr lang="en-GB" altLang="en-US" sz="1000"/>
            </a:lvl4pPr>
            <a:lvl5pPr marL="1828800" indent="0" defTabSz="508000">
              <a:lnSpc>
                <a:spcPct val="100000"/>
              </a:lnSpc>
              <a:spcBef>
                <a:spcPts val="0"/>
              </a:spcBef>
              <a:spcAft>
                <a:spcPts val="0"/>
              </a:spcAft>
              <a:buFontTx/>
              <a:buNone/>
              <a:defRPr lang="en-GB" altLang="en-US" sz="1000"/>
            </a:lvl5pPr>
            <a:lvl6pPr marL="2286000" indent="0" defTabSz="508000">
              <a:lnSpc>
                <a:spcPct val="100000"/>
              </a:lnSpc>
              <a:spcBef>
                <a:spcPts val="0"/>
              </a:spcBef>
              <a:spcAft>
                <a:spcPts val="0"/>
              </a:spcAft>
              <a:buFontTx/>
              <a:buNone/>
              <a:defRPr lang="en-GB" altLang="en-US" sz="1000"/>
            </a:lvl6pPr>
            <a:lvl7pPr marL="2743200" indent="0" defTabSz="508000">
              <a:lnSpc>
                <a:spcPct val="100000"/>
              </a:lnSpc>
              <a:spcBef>
                <a:spcPts val="0"/>
              </a:spcBef>
              <a:spcAft>
                <a:spcPts val="0"/>
              </a:spcAft>
              <a:buFontTx/>
              <a:buNone/>
              <a:defRPr lang="en-GB" altLang="en-US" sz="1000"/>
            </a:lvl7pPr>
            <a:lvl8pPr marL="3200400" indent="0" defTabSz="508000">
              <a:lnSpc>
                <a:spcPct val="100000"/>
              </a:lnSpc>
              <a:spcBef>
                <a:spcPts val="0"/>
              </a:spcBef>
              <a:spcAft>
                <a:spcPts val="0"/>
              </a:spcAft>
              <a:buFontTx/>
              <a:buNone/>
              <a:defRPr lang="en-GB" altLang="en-US" sz="1000"/>
            </a:lvl8pPr>
            <a:lvl9pPr marL="3657600" indent="0" defTabSz="508000">
              <a:lnSpc>
                <a:spcPct val="100000"/>
              </a:lnSpc>
              <a:spcBef>
                <a:spcPts val="0"/>
              </a:spcBef>
              <a:spcAft>
                <a:spcPts val="0"/>
              </a:spcAft>
              <a:buFontTx/>
              <a:buNone/>
              <a:defRPr lang="en-GB" altLang="en-US" sz="1000"/>
            </a:lvl9pPr>
          </a:lstStyle>
          <a:p>
            <a:pPr marL="0" indent="0" algn="l" defTabSz="914400" eaLnBrk="1" latinLnBrk="1" hangingPunct="1">
              <a:lnSpc>
                <a:spcPct val="90000"/>
              </a:lnSpc>
              <a:spcBef>
                <a:spcPts val="1000"/>
              </a:spcBef>
              <a:spcAft>
                <a:spcPts val="0"/>
              </a:spcAft>
              <a:buFontTx/>
              <a:buNone/>
            </a:pPr>
            <a:r>
              <a:rPr sz="1600">
                <a:solidFill>
                  <a:schemeClr val="tx1"/>
                </a:solidFill>
                <a:latin typeface="Arial" charset="0"/>
                <a:ea typeface="NanumGothic" charset="0"/>
              </a:rPr>
              <a:t>Master subTitle</a:t>
            </a:r>
            <a:endParaRPr lang="ko-KR" altLang="en-US" sz="1600">
              <a:solidFill>
                <a:schemeClr val="tx1"/>
              </a:solidFill>
              <a:latin typeface="Arial" charset="0"/>
              <a:ea typeface="NanumGothic" charset="0"/>
            </a:endParaRPr>
          </a:p>
        </p:txBody>
      </p:sp>
      <p:sp>
        <p:nvSpPr>
          <p:cNvPr id="5"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7"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Caption and Image">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4011930" cy="1162050"/>
          </a:xfrm>
          <a:prstGeom prst="rect">
            <a:avLst/>
          </a:prstGeom>
        </p:spPr>
        <p:txBody>
          <a:bodyPr vert="horz" wrap="square" lIns="91440" tIns="45720" rIns="91440" bIns="45720" anchor="b">
            <a:normAutofit/>
          </a:bodyPr>
          <a:lstStyle>
            <a:lvl1pPr marL="0" indent="0" defTabSz="508000">
              <a:lnSpc>
                <a:spcPct val="100000"/>
              </a:lnSpc>
              <a:spcBef>
                <a:spcPts val="0"/>
              </a:spcBef>
              <a:spcAft>
                <a:spcPts val="0"/>
              </a:spcAft>
              <a:buFontTx/>
              <a:buNone/>
              <a:defRPr lang="en-GB" altLang="en-US" sz="32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3200">
                <a:solidFill>
                  <a:schemeClr val="tx1"/>
                </a:solidFill>
                <a:latin typeface="Arial" charset="0"/>
                <a:ea typeface="NanumGothic" charset="0"/>
              </a:rPr>
              <a:t>Master subTitle</a:t>
            </a:r>
            <a:endParaRPr lang="ko-KR" altLang="en-US" sz="3200">
              <a:solidFill>
                <a:schemeClr val="tx1"/>
              </a:solidFill>
              <a:latin typeface="Arial" charset="0"/>
              <a:ea typeface="NanumGothic" charset="0"/>
            </a:endParaRPr>
          </a:p>
        </p:txBody>
      </p:sp>
      <p:sp>
        <p:nvSpPr>
          <p:cNvPr id="3" name="Rect 0"/>
          <p:cNvSpPr txBox="1">
            <a:spLocks noGrp="1"/>
          </p:cNvSpPr>
          <p:nvPr>
            <p:ph type="body" idx="1"/>
          </p:nvPr>
        </p:nvSpPr>
        <p:spPr>
          <a:xfrm>
            <a:off x="609600" y="1435735"/>
            <a:ext cx="4011930" cy="4691380"/>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sz="3200"/>
            </a:lvl1pPr>
            <a:lvl2pPr marL="457200" indent="0" defTabSz="508000">
              <a:lnSpc>
                <a:spcPct val="100000"/>
              </a:lnSpc>
              <a:spcBef>
                <a:spcPts val="0"/>
              </a:spcBef>
              <a:spcAft>
                <a:spcPts val="0"/>
              </a:spcAft>
              <a:buFontTx/>
              <a:buNone/>
              <a:defRPr lang="en-GB" altLang="en-US" sz="2800"/>
            </a:lvl2pPr>
            <a:lvl3pPr marL="914400" indent="0" defTabSz="508000">
              <a:lnSpc>
                <a:spcPct val="100000"/>
              </a:lnSpc>
              <a:spcBef>
                <a:spcPts val="0"/>
              </a:spcBef>
              <a:spcAft>
                <a:spcPts val="0"/>
              </a:spcAft>
              <a:buFontTx/>
              <a:buNone/>
              <a:defRPr lang="en-GB" altLang="en-US" sz="2400"/>
            </a:lvl3pPr>
            <a:lvl4pPr marL="1371600" indent="0" defTabSz="508000">
              <a:lnSpc>
                <a:spcPct val="100000"/>
              </a:lnSpc>
              <a:spcBef>
                <a:spcPts val="0"/>
              </a:spcBef>
              <a:spcAft>
                <a:spcPts val="0"/>
              </a:spcAft>
              <a:buFontTx/>
              <a:buNone/>
              <a:defRPr lang="en-GB" altLang="en-US" sz="2000"/>
            </a:lvl4pPr>
            <a:lvl5pPr marL="1828800" indent="0" defTabSz="508000">
              <a:lnSpc>
                <a:spcPct val="100000"/>
              </a:lnSpc>
              <a:spcBef>
                <a:spcPts val="0"/>
              </a:spcBef>
              <a:spcAft>
                <a:spcPts val="0"/>
              </a:spcAft>
              <a:buFontTx/>
              <a:buNone/>
              <a:defRPr lang="en-GB" altLang="en-US" sz="2000"/>
            </a:lvl5pPr>
            <a:lvl6pPr marL="2286000" indent="0" defTabSz="508000">
              <a:lnSpc>
                <a:spcPct val="100000"/>
              </a:lnSpc>
              <a:spcBef>
                <a:spcPts val="0"/>
              </a:spcBef>
              <a:spcAft>
                <a:spcPts val="0"/>
              </a:spcAft>
              <a:buFontTx/>
              <a:buNone/>
              <a:defRPr lang="en-GB" altLang="en-US" sz="2000"/>
            </a:lvl6pPr>
            <a:lvl7pPr marL="2743200" indent="0" defTabSz="508000">
              <a:lnSpc>
                <a:spcPct val="100000"/>
              </a:lnSpc>
              <a:spcBef>
                <a:spcPts val="0"/>
              </a:spcBef>
              <a:spcAft>
                <a:spcPts val="0"/>
              </a:spcAft>
              <a:buFontTx/>
              <a:buNone/>
              <a:defRPr lang="en-GB" altLang="en-US" sz="2000"/>
            </a:lvl7pPr>
            <a:lvl8pPr marL="3200400" indent="0" defTabSz="508000">
              <a:lnSpc>
                <a:spcPct val="100000"/>
              </a:lnSpc>
              <a:spcBef>
                <a:spcPts val="0"/>
              </a:spcBef>
              <a:spcAft>
                <a:spcPts val="0"/>
              </a:spcAft>
              <a:buFontTx/>
              <a:buNone/>
              <a:defRPr lang="en-GB" altLang="en-US" sz="2000"/>
            </a:lvl8pPr>
            <a:lvl9pPr marL="3657600" indent="0" defTabSz="508000">
              <a:lnSpc>
                <a:spcPct val="100000"/>
              </a:lnSpc>
              <a:spcBef>
                <a:spcPts val="0"/>
              </a:spcBef>
              <a:spcAft>
                <a:spcPts val="0"/>
              </a:spcAft>
              <a:buFontTx/>
              <a:buNone/>
              <a:defRPr lang="en-GB" altLang="en-US" sz="2000"/>
            </a:lvl9pPr>
          </a:lstStyle>
          <a:p>
            <a:pPr marL="0" indent="0" algn="l" defTabSz="914400" eaLnBrk="1" latinLnBrk="1" hangingPunct="1">
              <a:lnSpc>
                <a:spcPct val="90000"/>
              </a:lnSpc>
              <a:spcBef>
                <a:spcPts val="1000"/>
              </a:spcBef>
              <a:spcAft>
                <a:spcPts val="0"/>
              </a:spcAft>
              <a:buFontTx/>
              <a:buNone/>
            </a:pPr>
            <a:r>
              <a:rPr sz="3200">
                <a:solidFill>
                  <a:schemeClr val="tx1"/>
                </a:solidFill>
                <a:latin typeface="Arial" charset="0"/>
                <a:ea typeface="NanumGothic" charset="0"/>
              </a:rPr>
              <a:t>Master subTitle</a:t>
            </a:r>
            <a:endParaRPr lang="ko-KR" altLang="en-US" sz="3200">
              <a:solidFill>
                <a:schemeClr val="tx1"/>
              </a:solidFill>
              <a:latin typeface="Arial" charset="0"/>
              <a:ea typeface="NanumGothic" charset="0"/>
            </a:endParaRPr>
          </a:p>
        </p:txBody>
      </p:sp>
      <p:sp>
        <p:nvSpPr>
          <p:cNvPr id="4" name="Rect 0"/>
          <p:cNvSpPr txBox="1">
            <a:spLocks noGrp="1"/>
          </p:cNvSpPr>
          <p:nvPr>
            <p:ph type="pic" idx="2"/>
          </p:nvPr>
        </p:nvSpPr>
        <p:spPr>
          <a:xfrm>
            <a:off x="4767580" y="457200"/>
            <a:ext cx="6815455" cy="5487035"/>
          </a:xfrm>
          <a:prstGeom prst="rect">
            <a:avLst/>
          </a:prstGeom>
        </p:spPr>
      </p:sp>
      <p:sp>
        <p:nvSpPr>
          <p:cNvPr id="5" name="Rect 0"/>
          <p:cNvSpPr txBox="1">
            <a:spLocks noGrp="1"/>
          </p:cNvSpPr>
          <p:nvPr>
            <p:ph type="sldNum" idx="12"/>
          </p:nvPr>
        </p:nvSpPr>
        <p:spPr>
          <a:xfrm>
            <a:off x="91440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r" defTabSz="914400" eaLnBrk="1" latinLnBrk="1" hangingPunct="1">
              <a:lnSpc>
                <a:spcPct val="100000"/>
              </a:lnSpc>
              <a:spcBef>
                <a:spcPts val="0"/>
              </a:spcBef>
              <a:spcAft>
                <a:spcPts val="0"/>
              </a:spcAft>
              <a:buFontTx/>
              <a:buNone/>
            </a:pPr>
            <a:fld id="{B9320F77-B9A0-41C5-862A-B4B631284C64}" type="slidenum">
              <a:rPr sz="1200">
                <a:solidFill>
                  <a:srgbClr val="898989">
                    <a:tint val="75000"/>
                  </a:srgbClr>
                </a:solidFill>
                <a:latin typeface="Arial" charset="0"/>
                <a:ea typeface="NanumGothic" charset="0"/>
              </a:rPr>
              <a:t>‹#›</a:t>
            </a:fld>
            <a:endParaRPr lang="ko-KR" altLang="en-US" sz="1200">
              <a:solidFill>
                <a:srgbClr val="898989">
                  <a:tint val="75000"/>
                </a:srgbClr>
              </a:solidFill>
              <a:latin typeface="Arial" charset="0"/>
              <a:ea typeface="NanumGothic" charset="0"/>
            </a:endParaRPr>
          </a:p>
        </p:txBody>
      </p:sp>
      <p:sp>
        <p:nvSpPr>
          <p:cNvPr id="6" name="Rect 0"/>
          <p:cNvSpPr txBox="1">
            <a:spLocks noGrp="1"/>
          </p:cNvSpPr>
          <p:nvPr>
            <p:ph type="dt" idx="10"/>
          </p:nvPr>
        </p:nvSpPr>
        <p:spPr>
          <a:xfrm>
            <a:off x="609600" y="6263640"/>
            <a:ext cx="2439035"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100000"/>
              </a:lnSpc>
              <a:spcBef>
                <a:spcPts val="0"/>
              </a:spcBef>
              <a:spcAft>
                <a:spcPts val="0"/>
              </a:spcAft>
              <a:buFontTx/>
              <a:buNone/>
            </a:pPr>
            <a:fld id="{B9320F77-B9A0-41C5-862A-B4B631284C64}" type="datetime1">
              <a:rPr lang="en-GB" altLang="en-US" sz="1200">
                <a:solidFill>
                  <a:srgbClr val="898989">
                    <a:tint val="75000"/>
                  </a:srgbClr>
                </a:solidFill>
                <a:latin typeface="Arial" charset="0"/>
                <a:ea typeface="NanumGothic" charset="0"/>
              </a:rPr>
              <a:t>10/01/2022</a:t>
            </a:fld>
            <a:endParaRPr lang="ko-KR" altLang="en-US" sz="1200">
              <a:solidFill>
                <a:srgbClr val="898989">
                  <a:tint val="75000"/>
                </a:srgbClr>
              </a:solidFill>
              <a:latin typeface="Arial" charset="0"/>
              <a:ea typeface="NanumGothic" charset="0"/>
            </a:endParaRPr>
          </a:p>
        </p:txBody>
      </p:sp>
      <p:sp>
        <p:nvSpPr>
          <p:cNvPr id="7" name="Rect 0"/>
          <p:cNvSpPr txBox="1">
            <a:spLocks noGrp="1"/>
          </p:cNvSpPr>
          <p:nvPr>
            <p:ph type="ftr" idx="11"/>
          </p:nvPr>
        </p:nvSpPr>
        <p:spPr>
          <a:xfrm>
            <a:off x="4267200" y="6263640"/>
            <a:ext cx="3658234" cy="457835"/>
          </a:xfrm>
          <a:prstGeom prst="rect">
            <a:avLst/>
          </a:prstGeom>
        </p:spPr>
        <p:txBody>
          <a:bodyPr vert="horz" wrap="square" lIns="91440" tIns="45720" rIns="91440" bIns="45720" anchor="t">
            <a:no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100000"/>
              </a:lnSpc>
              <a:spcBef>
                <a:spcPts val="0"/>
              </a:spcBef>
              <a:spcAft>
                <a:spcPts val="0"/>
              </a:spcAft>
              <a:buFontTx/>
              <a:buNone/>
            </a:pPr>
            <a:endParaRPr lang="ko-KR" altLang="en-US" sz="1200">
              <a:solidFill>
                <a:srgbClr val="898989">
                  <a:tint val="75000"/>
                </a:srgbClr>
              </a:solidFill>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 0"/>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p>
            <a:pPr marL="0" indent="0" algn="l" defTabSz="914400" eaLnBrk="1" latinLnBrk="1" hangingPunct="1">
              <a:lnSpc>
                <a:spcPct val="90000"/>
              </a:lnSpc>
              <a:spcBef>
                <a:spcPts val="0"/>
              </a:spcBef>
              <a:spcAft>
                <a:spcPts val="0"/>
              </a:spcAft>
              <a:buFontTx/>
              <a:buNone/>
            </a:pPr>
            <a:r>
              <a:rPr sz="4400">
                <a:solidFill>
                  <a:schemeClr val="tx1"/>
                </a:solidFill>
                <a:latin typeface="Arial" charset="0"/>
                <a:ea typeface="NanumGothic" charset="0"/>
              </a:rPr>
              <a:t>Master Title</a:t>
            </a:r>
            <a:endParaRPr lang="ko-KR" altLang="en-US" sz="4400">
              <a:solidFill>
                <a:schemeClr val="tx1"/>
              </a:solidFill>
              <a:latin typeface="Arial" charset="0"/>
              <a:ea typeface="NanumGothic" charset="0"/>
            </a:endParaRPr>
          </a:p>
        </p:txBody>
      </p:sp>
      <p:sp>
        <p:nvSpPr>
          <p:cNvPr id="3" name="Rect 0"/>
          <p:cNvSpPr txBox="1">
            <a:spLocks noGrp="1"/>
          </p:cNvSpPr>
          <p:nvPr>
            <p:ph type="body" idx="1"/>
          </p:nvPr>
        </p:nvSpPr>
        <p:spPr>
          <a:xfrm>
            <a:off x="609600" y="1600200"/>
            <a:ext cx="10973435" cy="4526915"/>
          </a:xfrm>
          <a:prstGeom prst="rect">
            <a:avLst/>
          </a:prstGeom>
        </p:spPr>
        <p:txBody>
          <a:bodyPr vert="horz" wrap="square" lIns="91440" tIns="45720" rIns="91440" bIns="45720" anchor="t">
            <a:normAutofit/>
          </a:bodyPr>
          <a:lstStyle/>
          <a:p>
            <a:pPr marL="228600" indent="-228600" algn="l" defTabSz="914400" eaLnBrk="1" latinLnBrk="1" hangingPunct="1">
              <a:lnSpc>
                <a:spcPct val="90000"/>
              </a:lnSpc>
              <a:spcBef>
                <a:spcPts val="1000"/>
              </a:spcBef>
              <a:spcAft>
                <a:spcPts val="0"/>
              </a:spcAft>
              <a:buFont typeface="NanumGothic"/>
              <a:buChar char="•"/>
            </a:pPr>
            <a:r>
              <a:rPr sz="2800">
                <a:solidFill>
                  <a:schemeClr val="tx1"/>
                </a:solidFill>
                <a:latin typeface="Arial" charset="0"/>
                <a:ea typeface="NanumGothic" charset="0"/>
              </a:rPr>
              <a:t>Click to edit Master text styles.</a:t>
            </a:r>
            <a:endParaRPr lang="ko-KR" altLang="en-US" sz="2800">
              <a:solidFill>
                <a:schemeClr val="tx1"/>
              </a:solidFill>
              <a:latin typeface="Arial" charset="0"/>
              <a:ea typeface="NanumGothic" charset="0"/>
            </a:endParaRPr>
          </a:p>
          <a:p>
            <a:pPr marL="685800" indent="-228600" algn="l" defTabSz="914400" eaLnBrk="1" latinLnBrk="1" hangingPunct="1">
              <a:lnSpc>
                <a:spcPct val="90000"/>
              </a:lnSpc>
              <a:spcBef>
                <a:spcPts val="0"/>
              </a:spcBef>
              <a:spcAft>
                <a:spcPts val="0"/>
              </a:spcAft>
              <a:buFont typeface="NanumGothic"/>
              <a:buChar char="•"/>
            </a:pPr>
            <a:r>
              <a:rPr sz="2400">
                <a:solidFill>
                  <a:schemeClr val="tx1"/>
                </a:solidFill>
                <a:latin typeface="Arial" charset="0"/>
                <a:ea typeface="NanumGothic" charset="0"/>
              </a:rPr>
              <a:t>Second level</a:t>
            </a:r>
            <a:endParaRPr lang="ko-KR" altLang="en-US" sz="2400">
              <a:solidFill>
                <a:schemeClr val="tx1"/>
              </a:solidFill>
              <a:latin typeface="Arial" charset="0"/>
              <a:ea typeface="NanumGothic" charset="0"/>
            </a:endParaRPr>
          </a:p>
          <a:p>
            <a:pPr marL="1143000" indent="-228600" algn="l" defTabSz="914400" eaLnBrk="1" latinLnBrk="1" hangingPunct="1">
              <a:lnSpc>
                <a:spcPct val="90000"/>
              </a:lnSpc>
              <a:spcBef>
                <a:spcPts val="0"/>
              </a:spcBef>
              <a:spcAft>
                <a:spcPts val="0"/>
              </a:spcAft>
              <a:buFont typeface="NanumGothic"/>
              <a:buChar char="•"/>
            </a:pPr>
            <a:r>
              <a:rPr sz="2000">
                <a:solidFill>
                  <a:schemeClr val="tx1"/>
                </a:solidFill>
                <a:latin typeface="Arial" charset="0"/>
                <a:ea typeface="NanumGothic" charset="0"/>
              </a:rPr>
              <a:t>Third level</a:t>
            </a:r>
            <a:endParaRPr lang="ko-KR" altLang="en-US" sz="2000">
              <a:solidFill>
                <a:schemeClr val="tx1"/>
              </a:solidFill>
              <a:latin typeface="Arial" charset="0"/>
              <a:ea typeface="NanumGothic" charset="0"/>
            </a:endParaRPr>
          </a:p>
          <a:p>
            <a:pPr marL="16002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Fourth level</a:t>
            </a:r>
            <a:endParaRPr lang="ko-KR" altLang="en-US" sz="1800">
              <a:solidFill>
                <a:schemeClr val="tx1"/>
              </a:solidFill>
              <a:latin typeface="Arial" charset="0"/>
              <a:ea typeface="NanumGothic" charset="0"/>
            </a:endParaRPr>
          </a:p>
          <a:p>
            <a:pPr marL="2057400" indent="-228600" algn="l" defTabSz="914400" eaLnBrk="1" latinLnBrk="1" hangingPunct="1">
              <a:lnSpc>
                <a:spcPct val="90000"/>
              </a:lnSpc>
              <a:spcBef>
                <a:spcPts val="0"/>
              </a:spcBef>
              <a:spcAft>
                <a:spcPts val="0"/>
              </a:spcAft>
              <a:buFont typeface="NanumGothic"/>
              <a:buChar char="•"/>
            </a:pPr>
            <a:r>
              <a:rPr sz="1800">
                <a:solidFill>
                  <a:schemeClr val="tx1"/>
                </a:solidFill>
                <a:latin typeface="Arial" charset="0"/>
                <a:ea typeface="NanumGothic" charset="0"/>
              </a:rPr>
              <a:t>Fifth level</a:t>
            </a:r>
            <a:endParaRPr lang="ko-KR" altLang="en-US" sz="1800">
              <a:solidFill>
                <a:schemeClr val="tx1"/>
              </a:solidFill>
              <a:latin typeface="Arial" charset="0"/>
              <a:ea typeface="NanumGothic" charset="0"/>
            </a:endParaRPr>
          </a:p>
        </p:txBody>
      </p:sp>
      <p:sp>
        <p:nvSpPr>
          <p:cNvPr id="4" name="Rect 0"/>
          <p:cNvSpPr txBox="1">
            <a:spLocks noGrp="1"/>
          </p:cNvSpPr>
          <p:nvPr>
            <p:ph type="sldNum" idx="4"/>
          </p:nvPr>
        </p:nvSpPr>
        <p:spPr>
          <a:xfrm>
            <a:off x="9144000" y="6263640"/>
            <a:ext cx="2439035" cy="457835"/>
          </a:xfrm>
          <a:prstGeom prst="rect">
            <a:avLst/>
          </a:prstGeom>
        </p:spPr>
        <p:txBody>
          <a:bodyPr vert="horz" wrap="square" lIns="91440" tIns="45720" rIns="91440" bIns="45720" anchor="t">
            <a:noAutofit/>
          </a:bodyPr>
          <a:lstStyle>
            <a:lvl1pPr marL="0" indent="0" algn="r" defTabSz="508000">
              <a:lnSpc>
                <a:spcPct val="100000"/>
              </a:lnSpc>
              <a:spcBef>
                <a:spcPts val="0"/>
              </a:spcBef>
              <a:spcAft>
                <a:spcPts val="0"/>
              </a:spcAft>
              <a:buFontTx/>
              <a:buNone/>
              <a:defRPr lang="en-GB" altLang="en-US" sz="1200">
                <a:solidFill>
                  <a:srgbClr val="898989">
                    <a:tint val="75000"/>
                  </a:srgbClr>
                </a:solidFill>
              </a:defRPr>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defTabSz="508000">
              <a:lnSpc>
                <a:spcPct val="100000"/>
              </a:lnSpc>
              <a:spcBef>
                <a:spcPts val="0"/>
              </a:spcBef>
              <a:spcAft>
                <a:spcPts val="0"/>
              </a:spcAft>
              <a:buFontTx/>
              <a:buNone/>
            </a:pPr>
            <a:fld id="{B9320F77-B9A0-41C5-862A-B4B631284C64}" type="slidenum">
              <a:rPr>
                <a:solidFill>
                  <a:srgbClr val="898989"/>
                </a:solidFill>
              </a:rPr>
              <a:t>‹#›</a:t>
            </a:fld>
            <a:endParaRPr lang="ko-KR" altLang="en-US">
              <a:solidFill>
                <a:srgbClr val="898989"/>
              </a:solidFill>
            </a:endParaRPr>
          </a:p>
        </p:txBody>
      </p:sp>
      <p:sp>
        <p:nvSpPr>
          <p:cNvPr id="5" name="Rect 0"/>
          <p:cNvSpPr txBox="1">
            <a:spLocks noGrp="1"/>
          </p:cNvSpPr>
          <p:nvPr>
            <p:ph type="dt" idx="2"/>
          </p:nvPr>
        </p:nvSpPr>
        <p:spPr>
          <a:xfrm>
            <a:off x="609600" y="6263640"/>
            <a:ext cx="2439035" cy="457835"/>
          </a:xfrm>
          <a:prstGeom prst="rect">
            <a:avLst/>
          </a:prstGeom>
        </p:spPr>
        <p:txBody>
          <a:bodyPr vert="horz" wrap="square" lIns="91440" tIns="45720" rIns="91440" bIns="45720" anchor="t">
            <a:noAutofit/>
          </a:bodyPr>
          <a:lstStyle>
            <a:lvl1pPr marL="0" indent="0" algn="l" defTabSz="508000">
              <a:lnSpc>
                <a:spcPct val="100000"/>
              </a:lnSpc>
              <a:spcBef>
                <a:spcPts val="0"/>
              </a:spcBef>
              <a:spcAft>
                <a:spcPts val="0"/>
              </a:spcAft>
              <a:buFontTx/>
              <a:buNone/>
              <a:defRPr lang="en-GB" altLang="en-US" sz="1200">
                <a:solidFill>
                  <a:srgbClr val="898989">
                    <a:tint val="75000"/>
                  </a:srgbClr>
                </a:solidFill>
              </a:defRPr>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defTabSz="508000">
              <a:lnSpc>
                <a:spcPct val="100000"/>
              </a:lnSpc>
              <a:spcBef>
                <a:spcPts val="0"/>
              </a:spcBef>
              <a:spcAft>
                <a:spcPts val="0"/>
              </a:spcAft>
              <a:buFontTx/>
              <a:buNone/>
            </a:pPr>
            <a:fld id="{B9320F77-B9A0-41C5-862A-B4B631284C64}" type="datetime1">
              <a:rPr lang="en-GB" altLang="en-US"/>
              <a:t>10/01/2022</a:t>
            </a:fld>
            <a:endParaRPr lang="ko-KR" altLang="en-US">
              <a:solidFill>
                <a:srgbClr val="898989"/>
              </a:solidFill>
            </a:endParaRPr>
          </a:p>
        </p:txBody>
      </p:sp>
      <p:sp>
        <p:nvSpPr>
          <p:cNvPr id="6" name="Rect 0"/>
          <p:cNvSpPr txBox="1">
            <a:spLocks noGrp="1"/>
          </p:cNvSpPr>
          <p:nvPr>
            <p:ph type="ftr" idx="3"/>
          </p:nvPr>
        </p:nvSpPr>
        <p:spPr>
          <a:xfrm>
            <a:off x="4267200" y="6263640"/>
            <a:ext cx="3658234" cy="457835"/>
          </a:xfrm>
          <a:prstGeom prst="rect">
            <a:avLst/>
          </a:prstGeom>
        </p:spPr>
        <p:txBody>
          <a:bodyPr vert="horz" wrap="square" lIns="91440" tIns="45720" rIns="91440" bIns="45720" anchor="t">
            <a:noAutofit/>
          </a:bodyPr>
          <a:lstStyle>
            <a:lvl1pPr marL="0" indent="0" algn="ctr" defTabSz="508000">
              <a:lnSpc>
                <a:spcPct val="100000"/>
              </a:lnSpc>
              <a:spcBef>
                <a:spcPts val="0"/>
              </a:spcBef>
              <a:spcAft>
                <a:spcPts val="0"/>
              </a:spcAft>
              <a:buFontTx/>
              <a:buNone/>
              <a:defRPr lang="en-GB" altLang="en-US" sz="1200">
                <a:solidFill>
                  <a:srgbClr val="898989">
                    <a:tint val="75000"/>
                  </a:srgbClr>
                </a:solidFill>
              </a:defRPr>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defTabSz="508000">
              <a:lnSpc>
                <a:spcPct val="100000"/>
              </a:lnSpc>
              <a:spcBef>
                <a:spcPts val="0"/>
              </a:spcBef>
              <a:spcAft>
                <a:spcPts val="0"/>
              </a:spcAft>
              <a:buFontTx/>
              <a:buNone/>
            </a:pPr>
            <a:endParaRPr lang="ko-KR" altLang="en-US" sz="1800">
              <a:latin typeface="NanumGothic" charset="0"/>
              <a:ea typeface="NanumGothic" charset="0"/>
            </a:endParaRP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mc:AlternateContent xmlns:mc="http://schemas.openxmlformats.org/markup-compatibility/2006" xmlns:p14="http://schemas.microsoft.com/office/powerpoint/2010/main">
    <mc:Choice Requires="p14">
      <p:transition p14:dur="0"/>
    </mc:Choice>
    <mc:Fallback xmlns="">
      <p:transition spd="slow"/>
    </mc:Fallback>
  </mc:AlternateContent>
  <p:txStyles>
    <p:titleStyle>
      <a:lvl1pPr marL="0" indent="0" algn="ctr" defTabSz="914400" latinLnBrk="1">
        <a:buNone/>
        <a:defRPr lang="ko-KR" sz="4400" baseline="0" smtClean="0">
          <a:solidFill>
            <a:schemeClr val="tx1"/>
          </a:solidFill>
          <a:latin typeface="+mn-lt"/>
          <a:ea typeface="+mn-ea"/>
          <a:cs typeface="+mn-cs"/>
        </a:defRPr>
      </a:lvl1pPr>
    </p:titleStyle>
    <p:bodyStyle>
      <a:lvl1pPr marL="342900" indent="-342900" algn="l" defTabSz="914400" latinLnBrk="1">
        <a:spcBef>
          <a:spcPct val="20000"/>
        </a:spcBef>
        <a:buFont typeface="Arial"/>
        <a:buChar char="•"/>
        <a:defRPr lang="ko-KR" sz="2800" baseline="0" smtClean="0">
          <a:solidFill>
            <a:schemeClr val="tx1"/>
          </a:solidFill>
          <a:latin typeface="+mn-lt"/>
          <a:ea typeface="+mn-ea"/>
          <a:cs typeface="+mn-cs"/>
        </a:defRPr>
      </a:lvl1pPr>
      <a:lvl2pPr marL="742950" lvl="1" indent="-285750" defTabSz="914400" latinLnBrk="1">
        <a:buChar char="-"/>
        <a:defRPr lang="ko-KR" sz="2400" smtClean="0"/>
      </a:lvl2pPr>
      <a:lvl3pPr marL="1143000" lvl="2" indent="-228600" defTabSz="914400" latinLnBrk="1">
        <a:buChar char="●"/>
        <a:defRPr lang="ko-KR" sz="2000" smtClean="0"/>
      </a:lvl3pPr>
      <a:lvl4pPr marL="1600200" lvl="3" indent="-228600" defTabSz="914400" latinLnBrk="1">
        <a:buChar char="-"/>
        <a:defRPr lang="ko-KR" sz="1800" smtClean="0"/>
      </a:lvl4pPr>
      <a:lvl5pPr marL="2057400" lvl="4" indent="-228600" defTabSz="914400" latinLnBrk="1">
        <a:buChar char="»"/>
        <a:defRPr lang="ko-KR" sz="1800" smtClean="0"/>
      </a:lvl5pPr>
    </p:bodyStyle>
    <p:otherStyle>
      <a:lvl1pPr marL="0" indent="0" algn="l" defTabSz="914400" latinLnBrk="1">
        <a:buNone/>
        <a:defRPr lang="ko-KR" sz="1800" baseline="0" smtClean="0">
          <a:solidFill>
            <a:schemeClr val="tx1"/>
          </a:solidFill>
          <a:latin typeface="+mn-lt"/>
          <a:ea typeface="+mn-ea"/>
          <a:cs typeface="+mn-cs"/>
        </a:defRPr>
      </a:lvl1pPr>
      <a:lvl2pPr marL="457200" lvl="1" indent="0" defTabSz="914400" latinLnBrk="1">
        <a:defRPr lang="ko-KR" smtClean="0"/>
      </a:lvl2pPr>
      <a:lvl3pPr marL="914400" lvl="2" indent="0" defTabSz="914400" latinLnBrk="1">
        <a:defRPr lang="ko-KR" smtClean="0"/>
      </a:lvl3pPr>
      <a:lvl4pPr marL="1371600" lvl="3" indent="0" defTabSz="914400" latinLnBrk="1">
        <a:defRPr lang="ko-KR" smtClean="0"/>
      </a:lvl4pPr>
      <a:lvl5pPr marL="1828800" lvl="4" indent="0" defTabSz="914400" latinLnBrk="1">
        <a:defRPr lang="ko-KR" smtClean="0"/>
      </a:lvl5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thermofisher.com/ng/en/home/products-and-services/promotions/life-science/focused-next-generation-sequencing-applications.html?CID=fl-sharpenyourfoc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683895" y="149225"/>
            <a:ext cx="10363835" cy="1471930"/>
          </a:xfrm>
          <a:prstGeom prst="rect">
            <a:avLst/>
          </a:prstGeom>
        </p:spPr>
        <p:txBody>
          <a:bodyPr vert="horz" wrap="square" lIns="91440" tIns="45720" rIns="91440" bIns="45720" anchor="b">
            <a:normAutofit fontScale="90000"/>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NEXT GENERATION SEQUENCING</a:t>
            </a:r>
            <a:endParaRPr lang="ko-KR" altLang="en-US" sz="6000">
              <a:latin typeface="Arial" charset="0"/>
              <a:ea typeface="NanumGothic" charset="0"/>
            </a:endParaRPr>
          </a:p>
        </p:txBody>
      </p:sp>
      <p:sp>
        <p:nvSpPr>
          <p:cNvPr id="3" name="Subtitle 2"/>
          <p:cNvSpPr txBox="1">
            <a:spLocks noGrp="1"/>
          </p:cNvSpPr>
          <p:nvPr>
            <p:ph type="subTitle" idx="1"/>
          </p:nvPr>
        </p:nvSpPr>
        <p:spPr>
          <a:xfrm>
            <a:off x="107950" y="1919605"/>
            <a:ext cx="11981815" cy="4670425"/>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ctr"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pic>
        <p:nvPicPr>
          <p:cNvPr id="4" name="Picture 3" descr="/var/mobile/Containers/Data/Application/83A20FD0-B8E9-4022-898F-4D6F63950A6B/tmp/_d/fImage746787712373.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a:off x="76835" y="1812290"/>
            <a:ext cx="11997690" cy="46037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1742401223693.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532765" y="383540"/>
            <a:ext cx="11388090" cy="631444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4445"/>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SEQUENCING</a:t>
            </a:r>
            <a:endParaRPr lang="ko-KR" altLang="en-US" sz="6000">
              <a:latin typeface="Arial" charset="0"/>
              <a:ea typeface="NanumGothic" charset="0"/>
            </a:endParaRPr>
          </a:p>
        </p:txBody>
      </p:sp>
      <p:sp>
        <p:nvSpPr>
          <p:cNvPr id="3" name="Subtitle 2"/>
          <p:cNvSpPr txBox="1">
            <a:spLocks noGrp="1"/>
          </p:cNvSpPr>
          <p:nvPr>
            <p:ph type="subTitle" idx="1"/>
          </p:nvPr>
        </p:nvSpPr>
        <p:spPr>
          <a:xfrm>
            <a:off x="583565" y="2180590"/>
            <a:ext cx="10692130" cy="3799205"/>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Pyrosequencing</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Pyrosequencing is based on the 'sequencing by synthesis' principle, where a complementary strand is synthesised in the presence of polymerase enzyme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pyrosequencing instead detects the release of pyrophosphate when nucleotides are added to the DNA chain. It initially uses the emulsion PCR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831231355557.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706755" y="445135"/>
            <a:ext cx="10626090" cy="62528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502920"/>
            <a:ext cx="10363835" cy="1471930"/>
          </a:xfrm>
          <a:prstGeom prst="rect">
            <a:avLst/>
          </a:prstGeom>
        </p:spPr>
        <p:txBody>
          <a:bodyPr vert="horz" wrap="square" lIns="91440" tIns="45720" rIns="91440" bIns="45720" anchor="b">
            <a:normAutofit fontScale="90000"/>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SEQUENCING BY SYNTHESIS </a:t>
            </a:r>
            <a:endParaRPr lang="ko-KR" altLang="en-US" sz="6000">
              <a:latin typeface="Arial" charset="0"/>
              <a:ea typeface="NanumGothic" charset="0"/>
            </a:endParaRPr>
          </a:p>
        </p:txBody>
      </p:sp>
      <p:sp>
        <p:nvSpPr>
          <p:cNvPr id="3" name="Subtitle 2"/>
          <p:cNvSpPr txBox="1">
            <a:spLocks noGrp="1"/>
          </p:cNvSpPr>
          <p:nvPr>
            <p:ph type="subTitle" idx="1"/>
          </p:nvPr>
        </p:nvSpPr>
        <p:spPr>
          <a:xfrm>
            <a:off x="492125" y="1704975"/>
            <a:ext cx="11459210" cy="5791835"/>
          </a:xfrm>
          <a:prstGeom prst="rect">
            <a:avLst/>
          </a:prstGeom>
        </p:spPr>
        <p:txBody>
          <a:bodyPr vert="horz" wrap="square" lIns="91440" tIns="45720" rIns="91440" bIns="45720" anchor="ctr">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Sequencing by synthesis (SBS) technology uses four fluorescently- labeled nucleotides to sequence the tens of millions of clusters on the flow cell surface in parallel. During each sequencing cycle, a single labeled deoxynucleoside triphosphate (dNTP) is added to the nucleic acid chain.</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Each cycle consists of:</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DNA base synthesis on ssDNA by PCR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Addition of all 4 modified dNTPs and Detection of complentary nucleotide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Removal of reactants to restart cycle</a:t>
            </a: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492041692206.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609600" y="-46355"/>
            <a:ext cx="5389245" cy="6498590"/>
          </a:xfrm>
          <a:prstGeom prst="rect">
            <a:avLst/>
          </a:prstGeom>
          <a:noFill/>
        </p:spPr>
      </p:pic>
      <p:pic>
        <p:nvPicPr>
          <p:cNvPr id="4" name="Content Placeholder 3" descr="/var/mobile/Containers/Data/Application/83A20FD0-B8E9-4022-898F-4D6F63950A6B/tmp/_d/fImage1068821717697.png"/>
          <p:cNvPicPr>
            <a:picLocks noGrp="1" noChangeAspect="1"/>
          </p:cNvPicPr>
          <p:nvPr>
            <p:ph idx="2"/>
          </p:nvPr>
        </p:nvPicPr>
        <p:blipFill rotWithShape="1">
          <a:blip r:embed="rId3" cstate="print">
            <a:extLst>
              <a:ext uri="{28A0092B-C50C-407E-A947-70E740481C1C}">
                <a14:useLocalDpi xmlns:a14="http://schemas.microsoft.com/office/drawing/2010/main" val="0"/>
              </a:ext>
            </a:extLst>
          </a:blip>
          <a:srcRect/>
          <a:stretch>
            <a:fillRect/>
          </a:stretch>
        </p:blipFill>
        <p:spPr>
          <a:xfrm>
            <a:off x="6193155" y="0"/>
            <a:ext cx="5389245" cy="65443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422275" y="1009015"/>
            <a:ext cx="10363835" cy="1471930"/>
          </a:xfrm>
          <a:prstGeom prst="rect">
            <a:avLst/>
          </a:prstGeom>
        </p:spPr>
        <p:txBody>
          <a:bodyPr vert="horz" wrap="square" lIns="91440" tIns="45720" rIns="91440" bIns="45720" anchor="b">
            <a:normAutofit fontScale="90000"/>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ION TORRENT SEMICONDUCTOR SEQUENCING </a:t>
            </a:r>
            <a:endParaRPr lang="ko-KR" altLang="en-US" sz="6000">
              <a:latin typeface="Arial" charset="0"/>
              <a:ea typeface="NanumGothic" charset="0"/>
            </a:endParaRPr>
          </a:p>
        </p:txBody>
      </p:sp>
      <p:sp>
        <p:nvSpPr>
          <p:cNvPr id="3" name="Subtitle 2"/>
          <p:cNvSpPr txBox="1">
            <a:spLocks noGrp="1"/>
          </p:cNvSpPr>
          <p:nvPr>
            <p:ph type="subTitle" idx="1"/>
          </p:nvPr>
        </p:nvSpPr>
        <p:spPr>
          <a:xfrm>
            <a:off x="138430" y="2748915"/>
            <a:ext cx="11306175" cy="4102099"/>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Ion torrent sequencing uses a "sequencing by synthesis" approach, in which a new DNA strand, complementary to the target strand, is synthesized one base at a time. A semiconductor chip detects the hydrogen ions produced during DNA polymerization</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Following polony formation using emulsion PCR, the DNA library fragment is flooded sequentially with each nucleoside triphosphate (dNTP), as in pyrosequencing. The dNTP is then incorporated into the new strand if complementary to the nucleotide on the target strand. Each time a nucleotide is successfully added, a hydrogen ion is released, and it detected by the sequencer's pH sensor.</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1264851434217.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184785" y="383540"/>
            <a:ext cx="11290935" cy="60966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1175385" y="-381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SOLiD</a:t>
            </a:r>
            <a:endParaRPr lang="ko-KR" altLang="en-US" sz="6000">
              <a:latin typeface="Arial" charset="0"/>
              <a:ea typeface="NanumGothic" charset="0"/>
            </a:endParaRPr>
          </a:p>
        </p:txBody>
      </p:sp>
      <p:sp>
        <p:nvSpPr>
          <p:cNvPr id="3" name="Subtitle 2"/>
          <p:cNvSpPr txBox="1">
            <a:spLocks noGrp="1"/>
          </p:cNvSpPr>
          <p:nvPr>
            <p:ph type="subTitle" idx="1"/>
          </p:nvPr>
        </p:nvSpPr>
        <p:spPr>
          <a:xfrm>
            <a:off x="245745" y="1935480"/>
            <a:ext cx="11875135" cy="4916170"/>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Sequencing by ligation relies upon the sensitivity of DNA ligase for base-pairing mismatches. The target molecule to be sequenced is a single strand of unknown DNA sequence, flanked on at least one end by a known sequence. A short "anchor" strand is brought in to bind the known sequence.</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A mixed pool of probe oligonucleotides is then brought in (eight or nine bases long), labeled (typically with fluorescent dyes) according to the position that will be sequenced. These molecules hybridize to the target DNA sequence, next to the anchor sequence, and DNA ligase preferentially joins the molecule to the anchor when its bases match the unknown DNA sequence. Based on the fluorescence produced by the molecule, one can infer the identity of the nucleotide at this position in the unknown sequence.the SOLiD technique is highly accurate and inexpensive </a:t>
            </a: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350631517785.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107950" y="429895"/>
            <a:ext cx="11951335" cy="59912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rot="10800000" flipV="1">
            <a:off x="1024254" y="169545"/>
            <a:ext cx="10973435" cy="492125"/>
          </a:xfrm>
          <a:prstGeom prst="rect">
            <a:avLst/>
          </a:prstGeom>
        </p:spPr>
        <p:txBody>
          <a:bodyPr vert="horz" wrap="square" lIns="91440" tIns="45720" rIns="91440" bIns="45720" anchor="ctr">
            <a:normAutofit fontScale="90000"/>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latin typeface="Arial" charset="0"/>
                <a:ea typeface="NanumGothic" charset="0"/>
              </a:rPr>
              <a:t>ANALYSIS</a:t>
            </a:r>
            <a:endParaRPr lang="ko-KR" altLang="en-US" sz="4400">
              <a:latin typeface="Arial" charset="0"/>
              <a:ea typeface="NanumGothic" charset="0"/>
            </a:endParaRPr>
          </a:p>
        </p:txBody>
      </p:sp>
      <p:sp>
        <p:nvSpPr>
          <p:cNvPr id="3" name="Text Placeholder 2"/>
          <p:cNvSpPr txBox="1">
            <a:spLocks noGrp="1"/>
          </p:cNvSpPr>
          <p:nvPr>
            <p:ph type="body" idx="1"/>
          </p:nvPr>
        </p:nvSpPr>
        <p:spPr>
          <a:xfrm>
            <a:off x="86995" y="890905"/>
            <a:ext cx="11173460" cy="1413510"/>
          </a:xfrm>
          <a:prstGeom prst="rect">
            <a:avLst/>
          </a:prstGeom>
        </p:spPr>
        <p:txBody>
          <a:bodyPr vert="horz" wrap="square" lIns="91440" tIns="45720" rIns="91440" bIns="45720" anchor="b">
            <a:normAutofit fontScale="85000"/>
          </a:bodyPr>
          <a:lstStyle>
            <a:lvl1pPr marL="0" indent="0" defTabSz="508000">
              <a:lnSpc>
                <a:spcPct val="100000"/>
              </a:lnSpc>
              <a:spcBef>
                <a:spcPts val="0"/>
              </a:spcBef>
              <a:spcAft>
                <a:spcPts val="0"/>
              </a:spcAft>
              <a:buFontTx/>
              <a:buNone/>
              <a:defRPr lang="en-GB" altLang="en-US" sz="2400" b="1"/>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1" hangingPunct="1">
              <a:lnSpc>
                <a:spcPct val="90000"/>
              </a:lnSpc>
              <a:spcBef>
                <a:spcPts val="1000"/>
              </a:spcBef>
              <a:spcAft>
                <a:spcPts val="0"/>
              </a:spcAft>
              <a:buFontTx/>
              <a:buNone/>
            </a:pPr>
            <a:endParaRPr lang="ko-KR" altLang="en-US" sz="2400" b="1">
              <a:latin typeface="Arial" charset="0"/>
              <a:ea typeface="NanumGothic" charset="0"/>
            </a:endParaRPr>
          </a:p>
          <a:p>
            <a:pPr marL="0" indent="0" algn="l" defTabSz="914400" eaLnBrk="1" latinLnBrk="1" hangingPunct="1">
              <a:lnSpc>
                <a:spcPct val="90000"/>
              </a:lnSpc>
              <a:spcBef>
                <a:spcPts val="1000"/>
              </a:spcBef>
              <a:spcAft>
                <a:spcPts val="0"/>
              </a:spcAft>
              <a:buFontTx/>
              <a:buNone/>
            </a:pPr>
            <a:r>
              <a:rPr sz="2400" b="1">
                <a:latin typeface="Arial" charset="0"/>
                <a:ea typeface="NanumGothic" charset="0"/>
              </a:rPr>
              <a:t>Each NGS experiment generates large quantities of complex data consisting of short DNA reads. </a:t>
            </a:r>
            <a:endParaRPr lang="ko-KR" altLang="en-US" sz="2400" b="1">
              <a:latin typeface="Arial" charset="0"/>
              <a:ea typeface="NanumGothic" charset="0"/>
            </a:endParaRPr>
          </a:p>
          <a:p>
            <a:pPr marL="0" indent="0" algn="l" defTabSz="914400" eaLnBrk="1" latinLnBrk="1" hangingPunct="1">
              <a:lnSpc>
                <a:spcPct val="90000"/>
              </a:lnSpc>
              <a:spcBef>
                <a:spcPts val="1000"/>
              </a:spcBef>
              <a:spcAft>
                <a:spcPts val="0"/>
              </a:spcAft>
              <a:buFontTx/>
              <a:buNone/>
            </a:pPr>
            <a:r>
              <a:rPr sz="2400" b="1">
                <a:latin typeface="Arial" charset="0"/>
                <a:ea typeface="NanumGothic" charset="0"/>
              </a:rPr>
              <a:t>Analysis can be divided into three steps: primary, secondary, and tertiary analysis</a:t>
            </a:r>
            <a:endParaRPr lang="ko-KR" altLang="en-US" sz="2400" b="1">
              <a:latin typeface="Arial" charset="0"/>
              <a:ea typeface="NanumGothic" charset="0"/>
            </a:endParaRPr>
          </a:p>
          <a:p>
            <a:pPr marL="0" indent="0" algn="l" defTabSz="914400" eaLnBrk="1" latinLnBrk="1" hangingPunct="1">
              <a:lnSpc>
                <a:spcPct val="90000"/>
              </a:lnSpc>
              <a:spcBef>
                <a:spcPts val="1000"/>
              </a:spcBef>
              <a:spcAft>
                <a:spcPts val="0"/>
              </a:spcAft>
              <a:buFontTx/>
              <a:buNone/>
            </a:pPr>
            <a:endParaRPr lang="ko-KR" altLang="en-US" sz="2400" b="1">
              <a:latin typeface="Arial" charset="0"/>
              <a:ea typeface="NanumGothic" charset="0"/>
            </a:endParaRPr>
          </a:p>
        </p:txBody>
      </p:sp>
      <p:sp>
        <p:nvSpPr>
          <p:cNvPr id="4" name="Text Placeholder 3"/>
          <p:cNvSpPr txBox="1">
            <a:spLocks noGrp="1"/>
          </p:cNvSpPr>
          <p:nvPr>
            <p:ph type="body" idx="2"/>
          </p:nvPr>
        </p:nvSpPr>
        <p:spPr>
          <a:xfrm>
            <a:off x="6807835" y="-2518410"/>
            <a:ext cx="5389880" cy="640715"/>
          </a:xfrm>
          <a:prstGeom prst="rect">
            <a:avLst/>
          </a:prstGeom>
        </p:spPr>
        <p:txBody>
          <a:bodyPr vert="horz" wrap="square" lIns="91440" tIns="45720" rIns="91440" bIns="45720" anchor="b">
            <a:normAutofit/>
          </a:bodyPr>
          <a:lstStyle>
            <a:lvl1pPr marL="0" indent="0" defTabSz="508000">
              <a:lnSpc>
                <a:spcPct val="100000"/>
              </a:lnSpc>
              <a:spcBef>
                <a:spcPts val="0"/>
              </a:spcBef>
              <a:spcAft>
                <a:spcPts val="0"/>
              </a:spcAft>
              <a:buFontTx/>
              <a:buNone/>
              <a:defRPr lang="en-GB" altLang="en-US" sz="2400" b="1"/>
            </a:lvl1pPr>
            <a:lvl2pPr marL="457200" indent="0" defTabSz="508000">
              <a:lnSpc>
                <a:spcPct val="100000"/>
              </a:lnSpc>
              <a:spcBef>
                <a:spcPts val="0"/>
              </a:spcBef>
              <a:spcAft>
                <a:spcPts val="0"/>
              </a:spcAft>
              <a:buFontTx/>
              <a:buNone/>
              <a:defRPr lang="en-GB" altLang="en-US" sz="2000" b="1"/>
            </a:lvl2pPr>
            <a:lvl3pPr marL="914400" indent="0" defTabSz="508000">
              <a:lnSpc>
                <a:spcPct val="100000"/>
              </a:lnSpc>
              <a:spcBef>
                <a:spcPts val="0"/>
              </a:spcBef>
              <a:spcAft>
                <a:spcPts val="0"/>
              </a:spcAft>
              <a:buFontTx/>
              <a:buNone/>
              <a:defRPr lang="en-GB" altLang="en-US" sz="1800" b="1"/>
            </a:lvl3pPr>
            <a:lvl4pPr marL="1371600" indent="0" defTabSz="508000">
              <a:lnSpc>
                <a:spcPct val="100000"/>
              </a:lnSpc>
              <a:spcBef>
                <a:spcPts val="0"/>
              </a:spcBef>
              <a:spcAft>
                <a:spcPts val="0"/>
              </a:spcAft>
              <a:buFontTx/>
              <a:buNone/>
              <a:defRPr lang="en-GB" altLang="en-US" sz="1600" b="1"/>
            </a:lvl4pPr>
            <a:lvl5pPr marL="1828800" indent="0" defTabSz="508000">
              <a:lnSpc>
                <a:spcPct val="100000"/>
              </a:lnSpc>
              <a:spcBef>
                <a:spcPts val="0"/>
              </a:spcBef>
              <a:spcAft>
                <a:spcPts val="0"/>
              </a:spcAft>
              <a:buFontTx/>
              <a:buNone/>
              <a:defRPr lang="en-GB" altLang="en-US" sz="1600" b="1"/>
            </a:lvl5pPr>
            <a:lvl6pPr marL="2286000" indent="0" defTabSz="508000">
              <a:lnSpc>
                <a:spcPct val="100000"/>
              </a:lnSpc>
              <a:spcBef>
                <a:spcPts val="0"/>
              </a:spcBef>
              <a:spcAft>
                <a:spcPts val="0"/>
              </a:spcAft>
              <a:buFontTx/>
              <a:buNone/>
              <a:defRPr lang="en-GB" altLang="en-US" sz="1600" b="1"/>
            </a:lvl6pPr>
            <a:lvl7pPr marL="2743200" indent="0" defTabSz="508000">
              <a:lnSpc>
                <a:spcPct val="100000"/>
              </a:lnSpc>
              <a:spcBef>
                <a:spcPts val="0"/>
              </a:spcBef>
              <a:spcAft>
                <a:spcPts val="0"/>
              </a:spcAft>
              <a:buFontTx/>
              <a:buNone/>
              <a:defRPr lang="en-GB" altLang="en-US" sz="1600" b="1"/>
            </a:lvl7pPr>
            <a:lvl8pPr marL="3200400" indent="0" defTabSz="508000">
              <a:lnSpc>
                <a:spcPct val="100000"/>
              </a:lnSpc>
              <a:spcBef>
                <a:spcPts val="0"/>
              </a:spcBef>
              <a:spcAft>
                <a:spcPts val="0"/>
              </a:spcAft>
              <a:buFontTx/>
              <a:buNone/>
              <a:defRPr lang="en-GB" altLang="en-US" sz="1600" b="1"/>
            </a:lvl8pPr>
            <a:lvl9pPr marL="3657600" indent="0" defTabSz="508000">
              <a:lnSpc>
                <a:spcPct val="100000"/>
              </a:lnSpc>
              <a:spcBef>
                <a:spcPts val="0"/>
              </a:spcBef>
              <a:spcAft>
                <a:spcPts val="0"/>
              </a:spcAft>
              <a:buFontTx/>
              <a:buNone/>
              <a:defRPr lang="en-GB" altLang="en-US" sz="1600" b="1"/>
            </a:lvl9pPr>
          </a:lstStyle>
          <a:p>
            <a:pPr marL="0" indent="0" algn="l" defTabSz="914400" eaLnBrk="1" latinLnBrk="1" hangingPunct="1">
              <a:lnSpc>
                <a:spcPct val="90000"/>
              </a:lnSpc>
              <a:spcBef>
                <a:spcPts val="1000"/>
              </a:spcBef>
              <a:spcAft>
                <a:spcPts val="0"/>
              </a:spcAft>
              <a:buFontTx/>
              <a:buNone/>
            </a:pPr>
            <a:endParaRPr lang="ko-KR" altLang="en-US" sz="2400" b="1">
              <a:latin typeface="Arial" charset="0"/>
              <a:ea typeface="NanumGothic" charset="0"/>
            </a:endParaRPr>
          </a:p>
        </p:txBody>
      </p:sp>
      <p:pic>
        <p:nvPicPr>
          <p:cNvPr id="5" name="Content Placeholder 4" descr="/var/mobile/Containers/Data/Application/83A20FD0-B8E9-4022-898F-4D6F63950A6B/tmp/_d/fImage1830281832708.png"/>
          <p:cNvPicPr>
            <a:picLocks noGrp="1" noChangeAspect="1"/>
          </p:cNvPicPr>
          <p:nvPr>
            <p:ph idx="3"/>
          </p:nvPr>
        </p:nvPicPr>
        <p:blipFill rotWithShape="1">
          <a:blip r:embed="rId2" cstate="print">
            <a:extLst>
              <a:ext uri="{28A0092B-C50C-407E-A947-70E740481C1C}">
                <a14:useLocalDpi xmlns:a14="http://schemas.microsoft.com/office/drawing/2010/main" val="0"/>
              </a:ext>
            </a:extLst>
          </a:blip>
          <a:srcRect/>
          <a:stretch>
            <a:fillRect/>
          </a:stretch>
        </p:blipFill>
        <p:spPr>
          <a:xfrm>
            <a:off x="0" y="2119630"/>
            <a:ext cx="9739630" cy="4652645"/>
          </a:xfrm>
          <a:prstGeom prst="rect">
            <a:avLst/>
          </a:prstGeom>
          <a:noFill/>
        </p:spPr>
      </p:pic>
      <p:sp>
        <p:nvSpPr>
          <p:cNvPr id="6" name="Content Placeholder 5"/>
          <p:cNvSpPr txBox="1">
            <a:spLocks noGrp="1"/>
          </p:cNvSpPr>
          <p:nvPr>
            <p:ph idx="4"/>
          </p:nvPr>
        </p:nvSpPr>
        <p:spPr>
          <a:xfrm>
            <a:off x="6807835" y="7476490"/>
            <a:ext cx="5389880" cy="3950335"/>
          </a:xfrm>
          <a:prstGeom prst="rect">
            <a:avLst/>
          </a:prstGeom>
        </p:spPr>
        <p:txBody>
          <a:bodyPr vert="horz" wrap="square" lIns="91440" tIns="45720" rIns="91440" bIns="45720" anchor="t">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228600" indent="-228600" algn="l" defTabSz="914400" eaLnBrk="1" latinLnBrk="1" hangingPunct="1">
              <a:lnSpc>
                <a:spcPct val="90000"/>
              </a:lnSpc>
              <a:spcBef>
                <a:spcPts val="1000"/>
              </a:spcBef>
              <a:spcAft>
                <a:spcPts val="0"/>
              </a:spcAft>
              <a:buFont typeface="NanumGothic"/>
              <a:buChar char="•"/>
            </a:pPr>
            <a:endParaRPr lang="ko-KR" altLang="en-US" sz="28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92075"/>
            <a:ext cx="10363835" cy="876300"/>
          </a:xfrm>
          <a:prstGeom prst="rect">
            <a:avLst/>
          </a:prstGeom>
        </p:spPr>
        <p:txBody>
          <a:bodyPr vert="horz" wrap="square" lIns="91440" tIns="45720" rIns="91440" bIns="45720" anchor="b">
            <a:normAutofit fontScale="90000"/>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OUTLINE</a:t>
            </a:r>
            <a:endParaRPr lang="ko-KR" altLang="en-US" sz="6000">
              <a:latin typeface="Arial" charset="0"/>
              <a:ea typeface="NanumGothic" charset="0"/>
            </a:endParaRPr>
          </a:p>
        </p:txBody>
      </p:sp>
      <p:sp>
        <p:nvSpPr>
          <p:cNvPr id="3" name="Subtitle 2"/>
          <p:cNvSpPr txBox="1">
            <a:spLocks noGrp="1"/>
          </p:cNvSpPr>
          <p:nvPr>
            <p:ph type="subTitle" idx="1"/>
          </p:nvPr>
        </p:nvSpPr>
        <p:spPr>
          <a:xfrm>
            <a:off x="200025" y="2027554"/>
            <a:ext cx="11551285" cy="5653405"/>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rPr>
              <a:t>INTRODUCTION</a:t>
            </a: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rPr>
              <a:t>WORKFLOW</a:t>
            </a: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rPr>
              <a:t>APPLICATIONS</a:t>
            </a: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rPr>
              <a:t>ADVANTAGES AND DISADVANTAGES </a:t>
            </a: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12700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PRIMARY ANALYSIS</a:t>
            </a:r>
            <a:endParaRPr lang="ko-KR" altLang="en-US" sz="6000">
              <a:latin typeface="Arial" charset="0"/>
              <a:ea typeface="NanumGothic" charset="0"/>
            </a:endParaRPr>
          </a:p>
        </p:txBody>
      </p:sp>
      <p:sp>
        <p:nvSpPr>
          <p:cNvPr id="3" name="Subtitle 2"/>
          <p:cNvSpPr txBox="1">
            <a:spLocks noGrp="1"/>
          </p:cNvSpPr>
          <p:nvPr>
            <p:ph type="subTitle" idx="1"/>
          </p:nvPr>
        </p:nvSpPr>
        <p:spPr>
          <a:xfrm>
            <a:off x="246380" y="1720215"/>
            <a:ext cx="11306175" cy="4593590"/>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Primary analysis is the processing of raw signals from instrument detectors into digitaized data done via base caller(a program which detects the signals at each sequencing cycle and determines what bade it likely is based on said specific signals and calculates the probability that the signal detected is for a particular base taking into consideration sequencing errors that may occur.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This probability is known as the ogres quality score and the output of the primary analysis is the other quality score and files containing the base call-FASTQ FILES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64135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SECONDARY ANALYSIS</a:t>
            </a:r>
            <a:endParaRPr lang="ko-KR" altLang="en-US" sz="6000">
              <a:latin typeface="Arial" charset="0"/>
              <a:ea typeface="NanumGothic" charset="0"/>
            </a:endParaRPr>
          </a:p>
        </p:txBody>
      </p:sp>
      <p:sp>
        <p:nvSpPr>
          <p:cNvPr id="3" name="Subtitle 2"/>
          <p:cNvSpPr txBox="1">
            <a:spLocks noGrp="1"/>
          </p:cNvSpPr>
          <p:nvPr>
            <p:ph type="subTitle" idx="1"/>
          </p:nvPr>
        </p:nvSpPr>
        <p:spPr>
          <a:xfrm>
            <a:off x="523239" y="2964180"/>
            <a:ext cx="11305540" cy="3733165"/>
          </a:xfrm>
          <a:prstGeom prst="rect">
            <a:avLst/>
          </a:prstGeom>
        </p:spPr>
        <p:txBody>
          <a:bodyPr vert="horz" wrap="square" lIns="91440" tIns="45720" rIns="91440" bIns="45720" anchor="ctr">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Secondary analysis involves sorting out the base calls based on ogres scores and aligning then to a reference genome or assembling them into a novel genome and variant calling(involves identifying different variations between the bases of the sample and regency genome and is arranged into BAM files.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917575"/>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TERTIARY ANALYSIS</a:t>
            </a:r>
            <a:endParaRPr lang="ko-KR" altLang="en-US" sz="6000">
              <a:latin typeface="Arial" charset="0"/>
              <a:ea typeface="NanumGothic" charset="0"/>
            </a:endParaRPr>
          </a:p>
        </p:txBody>
      </p:sp>
      <p:sp>
        <p:nvSpPr>
          <p:cNvPr id="3" name="Subtitle 2"/>
          <p:cNvSpPr txBox="1">
            <a:spLocks noGrp="1"/>
          </p:cNvSpPr>
          <p:nvPr>
            <p:ph type="subTitle" idx="1"/>
          </p:nvPr>
        </p:nvSpPr>
        <p:spPr>
          <a:xfrm>
            <a:off x="860425" y="2687955"/>
            <a:ext cx="9846945" cy="2857500"/>
          </a:xfrm>
          <a:prstGeom prst="rect">
            <a:avLst/>
          </a:prstGeom>
        </p:spPr>
        <p:txBody>
          <a:bodyPr vert="horz" wrap="square" lIns="91440" tIns="45720" rIns="91440" bIns="45720" anchor="ctr">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Tertiary analysis involves interpretation of data into meaningful clinical information and is the hardest part as it requires advanced technical expertise. </a:t>
            </a: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r>
              <a:rPr sz="4400">
                <a:latin typeface="Arial" charset="0"/>
                <a:ea typeface="NanumGothic" charset="0"/>
              </a:rPr>
              <a:t>APPLICATIONS </a:t>
            </a:r>
            <a:endParaRPr lang="ko-KR" altLang="en-US" sz="4400">
              <a:latin typeface="Arial" charset="0"/>
              <a:ea typeface="NanumGothic" charset="0"/>
            </a:endParaRPr>
          </a:p>
        </p:txBody>
      </p:sp>
      <p:pic>
        <p:nvPicPr>
          <p:cNvPr id="3" name="Content Placeholder 2" descr="/var/mobile/Containers/Data/Application/83A20FD0-B8E9-4022-898F-4D6F63950A6B/tmp/_d/fImage411202014718.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737235" y="1600200"/>
            <a:ext cx="10768965" cy="50666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2497472051342.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480695" y="537210"/>
            <a:ext cx="10887075" cy="631380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514985" y="-40386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ADVANTAGES</a:t>
            </a:r>
            <a:endParaRPr lang="ko-KR" altLang="en-US" sz="6000">
              <a:latin typeface="Arial" charset="0"/>
              <a:ea typeface="NanumGothic" charset="0"/>
            </a:endParaRPr>
          </a:p>
        </p:txBody>
      </p:sp>
      <p:sp>
        <p:nvSpPr>
          <p:cNvPr id="3" name="Subtitle 2"/>
          <p:cNvSpPr txBox="1">
            <a:spLocks noGrp="1"/>
          </p:cNvSpPr>
          <p:nvPr>
            <p:ph type="subTitle" idx="1"/>
          </p:nvPr>
        </p:nvSpPr>
        <p:spPr>
          <a:xfrm>
            <a:off x="522604" y="1397635"/>
            <a:ext cx="11198860" cy="6176010"/>
          </a:xfrm>
          <a:prstGeom prst="rect">
            <a:avLst/>
          </a:prstGeom>
        </p:spPr>
        <p:txBody>
          <a:bodyPr vert="horz" wrap="square" lIns="91440" tIns="45720" rIns="91440" bIns="45720" anchor="t">
            <a:normAutofit fontScale="92500"/>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Creating personalized plans to treat disease may be possible based not only on the mutant genes causing a disease, but also other genes in the patient’s genome.</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Genotyping cancer cells and understanding what genes are misregulated allows physicians to select the best chemotherapy and potentially expose the patient to less toxic treatment since the therapy is tailored.</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Previously unknown genes may be identified as contributing to a disease state. Traditional genetic testing looks only at the common “troublemaker” genes.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Lifestyle or environmental changes that can mediate the effects of genetic predisposition may be identified and then moderated.</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Higher sensitivity to detect low-frequency variants. Faster turnaround time for high sample volumes. Comprehensive genomic coverage.</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760730" y="-48006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DISADVANTAGES </a:t>
            </a:r>
            <a:endParaRPr lang="ko-KR" altLang="en-US" sz="6000">
              <a:latin typeface="Arial" charset="0"/>
              <a:ea typeface="NanumGothic" charset="0"/>
            </a:endParaRPr>
          </a:p>
        </p:txBody>
      </p:sp>
      <p:sp>
        <p:nvSpPr>
          <p:cNvPr id="3" name="Subtitle 2"/>
          <p:cNvSpPr txBox="1">
            <a:spLocks noGrp="1"/>
          </p:cNvSpPr>
          <p:nvPr>
            <p:ph type="subTitle" idx="1"/>
          </p:nvPr>
        </p:nvSpPr>
        <p:spPr>
          <a:xfrm>
            <a:off x="399415" y="1198245"/>
            <a:ext cx="11091545" cy="6974205"/>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The role of most of the genes in the human genome is still unknown or incompletely understood. Therefore, a lot of the “information” found in a human genome sequence is unusable at present.</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Most physicians are not trained in how to interpret genomic data.</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Large capacity and data processing unit needed</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 An individual’s genome may contain information that they DON’T want to know. For example, a patient has genome sequencing performed to determine the most effective treatment plan for high cholesterol. In the process, researchers discover an unrelated allele that assures a terminal disease with no effective treatment.</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1113790" y="18034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REFERENCES</a:t>
            </a:r>
            <a:endParaRPr lang="ko-KR" altLang="en-US" sz="6000">
              <a:latin typeface="Arial" charset="0"/>
              <a:ea typeface="NanumGothic" charset="0"/>
            </a:endParaRPr>
          </a:p>
        </p:txBody>
      </p:sp>
      <p:sp>
        <p:nvSpPr>
          <p:cNvPr id="3" name="Subtitle 2"/>
          <p:cNvSpPr txBox="1">
            <a:spLocks noGrp="1"/>
          </p:cNvSpPr>
          <p:nvPr>
            <p:ph type="subTitle" idx="1"/>
          </p:nvPr>
        </p:nvSpPr>
        <p:spPr>
          <a:xfrm>
            <a:off x="491490" y="1658620"/>
            <a:ext cx="11229975" cy="4916170"/>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hlinkClick r:id="rId2"/>
              </a:rPr>
              <a:t>https://www.thermofisher.com/ng/en/home/products-and-services/promotions/life-science/focused-next-generation-sequencing-applications.html?CID=fl-sharpenyourfocus</a:t>
            </a: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rPr>
              <a:t>https://www.illumina.com/content/dam/illumina-marketing/documents/products/illumina_sequencing_introduction.pdf</a:t>
            </a: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rPr>
              <a:t>https://www.ebi.ac.uk/training/online/courses/functional-genomics-ii-common-technologies-and-data-analysis-methods/next-generation-sequencing/</a:t>
            </a:r>
            <a:endParaRPr lang="ko-KR" altLang="en-US" sz="2400">
              <a:latin typeface="Arial" charset="0"/>
              <a:ea typeface="NanumGothic" charset="0"/>
            </a:endParaRPr>
          </a:p>
          <a:p>
            <a:pPr marL="254000" indent="-254000" algn="l" defTabSz="914400" eaLnBrk="1" latinLnBrk="1" hangingPunct="1">
              <a:lnSpc>
                <a:spcPct val="90000"/>
              </a:lnSpc>
              <a:spcBef>
                <a:spcPts val="1000"/>
              </a:spcBef>
              <a:spcAft>
                <a:spcPts val="0"/>
              </a:spcAft>
              <a:buFont typeface="Wingdings"/>
              <a:buChar char=""/>
            </a:pPr>
            <a:r>
              <a:rPr sz="2400">
                <a:latin typeface="Arial" charset="0"/>
                <a:ea typeface="NanumGothic" charset="0"/>
              </a:rPr>
              <a:t>https://www.ebi.ac.uk/training/online/courses/functional-genomics-ii-common-technologies-and-data-analysis-methods/next-generation-sequencing/</a:t>
            </a: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1190625" y="-29591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INTRODUCTION </a:t>
            </a:r>
            <a:endParaRPr lang="ko-KR" altLang="en-US" sz="6000">
              <a:latin typeface="Arial" charset="0"/>
              <a:ea typeface="NanumGothic" charset="0"/>
            </a:endParaRPr>
          </a:p>
        </p:txBody>
      </p:sp>
      <p:sp>
        <p:nvSpPr>
          <p:cNvPr id="3" name="Subtitle 2"/>
          <p:cNvSpPr txBox="1">
            <a:spLocks noGrp="1"/>
          </p:cNvSpPr>
          <p:nvPr>
            <p:ph type="subTitle" idx="1"/>
          </p:nvPr>
        </p:nvSpPr>
        <p:spPr>
          <a:xfrm>
            <a:off x="322580" y="1566545"/>
            <a:ext cx="11475720" cy="4900930"/>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Next-generation sequencing (NGS), also known as high-throughput sequencing, is the catch-all term used to describe a number of different modern sequencing technologies.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This technique utilizes DNA sequencing technologies that are capable of processing multiple DNA sequences in parallel. Also called massively parallel sequencing and NGS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The principle behind Next Generation Sequencing (NGS) is similar to that of Sanger sequencing, which relies on capillary electrophoresis.</a:t>
            </a: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44880" y="88265"/>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INTRODUCTION </a:t>
            </a:r>
            <a:endParaRPr lang="ko-KR" altLang="en-US" sz="6000">
              <a:latin typeface="Arial" charset="0"/>
              <a:ea typeface="NanumGothic" charset="0"/>
            </a:endParaRPr>
          </a:p>
        </p:txBody>
      </p:sp>
      <p:sp>
        <p:nvSpPr>
          <p:cNvPr id="3" name="Subtitle 2"/>
          <p:cNvSpPr txBox="1">
            <a:spLocks noGrp="1"/>
          </p:cNvSpPr>
          <p:nvPr>
            <p:ph type="subTitle" idx="1"/>
          </p:nvPr>
        </p:nvSpPr>
        <p:spPr>
          <a:xfrm>
            <a:off x="0" y="2611120"/>
            <a:ext cx="11306175" cy="4240530"/>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ctr" defTabSz="914400" eaLnBrk="1" latinLnBrk="1" hangingPunct="1">
              <a:lnSpc>
                <a:spcPct val="90000"/>
              </a:lnSpc>
              <a:spcBef>
                <a:spcPts val="1000"/>
              </a:spcBef>
              <a:spcAft>
                <a:spcPts val="0"/>
              </a:spcAft>
              <a:buFontTx/>
              <a:buNone/>
            </a:pPr>
            <a:r>
              <a:rPr sz="2400">
                <a:latin typeface="Arial" charset="0"/>
                <a:ea typeface="NanumGothic" charset="0"/>
              </a:rPr>
              <a:t>The Sanger method required separate steps for sequencing, separation (by electrophoresis) and detection, which made it difficult to automate the sample preparation and it was limited in throughput, scalability and resolution. The NGS method uses array-based sequencing which combines the techniques developed in Sanger sequencing to process millions of reactions in parallel, resulting in very high speed and throughput at a reduced cost.</a:t>
            </a: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29591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WORKFLOW</a:t>
            </a:r>
            <a:endParaRPr lang="ko-KR" altLang="en-US" sz="6000">
              <a:latin typeface="Arial" charset="0"/>
              <a:ea typeface="NanumGothic" charset="0"/>
            </a:endParaRPr>
          </a:p>
        </p:txBody>
      </p:sp>
      <p:sp>
        <p:nvSpPr>
          <p:cNvPr id="3" name="Subtitle 2"/>
          <p:cNvSpPr txBox="1">
            <a:spLocks noGrp="1"/>
          </p:cNvSpPr>
          <p:nvPr>
            <p:ph type="subTitle" idx="1"/>
          </p:nvPr>
        </p:nvSpPr>
        <p:spPr>
          <a:xfrm>
            <a:off x="276225" y="2242820"/>
            <a:ext cx="11429365" cy="4224655"/>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Next generation methods of DNA sequencing have three general steps: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Library preparation: libraries are created using random fragmentation of DNA, followed by ligation with custom linkers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Amplification: the library is amplified using clonal amplification methods and PCR</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Sequencing: DNA is sequenced using one of several different approaches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Analysis: Interpretation of results</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146847952340.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609600" y="921385"/>
            <a:ext cx="10973435" cy="55156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683895" y="41021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LIBRARY PREPARATION </a:t>
            </a:r>
            <a:endParaRPr lang="ko-KR" altLang="en-US" sz="6000">
              <a:latin typeface="Arial" charset="0"/>
              <a:ea typeface="NanumGothic" charset="0"/>
            </a:endParaRPr>
          </a:p>
        </p:txBody>
      </p:sp>
      <p:sp>
        <p:nvSpPr>
          <p:cNvPr id="3" name="Subtitle 2"/>
          <p:cNvSpPr txBox="1">
            <a:spLocks noGrp="1"/>
          </p:cNvSpPr>
          <p:nvPr>
            <p:ph type="subTitle" idx="1"/>
          </p:nvPr>
        </p:nvSpPr>
        <p:spPr>
          <a:xfrm>
            <a:off x="260985" y="2134870"/>
            <a:ext cx="10646410" cy="4977765"/>
          </a:xfrm>
          <a:prstGeom prst="rect">
            <a:avLst/>
          </a:prstGeom>
        </p:spPr>
        <p:txBody>
          <a:bodyPr vert="horz" wrap="square" lIns="91440" tIns="45720" rIns="91440" bIns="45720" anchor="t">
            <a:normAutofit/>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Firstly, DNA is fragmented either enzymatically or by sonication (excitation using ultrasound) to create smaller strands. Adaptors (short, double-stranded pieces of synthetic DNA) are then ligated to these fragments with the help of DNA ligase, an enzyme that joins DNA strands. The adaptors enable the sequence to become bound to a complementary counterpart.</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09600" y="274320"/>
            <a:ext cx="10973435" cy="1143635"/>
          </a:xfrm>
          <a:prstGeom prst="rect">
            <a:avLst/>
          </a:prstGeom>
        </p:spPr>
        <p:txBody>
          <a:bodyPr vert="horz" wrap="square" lIns="91440" tIns="45720" rIns="91440" bIns="45720" anchor="ctr">
            <a:normAutofit/>
          </a:bodyPr>
          <a:lstStyle>
            <a:lvl1pPr marL="0" indent="0" defTabSz="508000">
              <a:lnSpc>
                <a:spcPct val="100000"/>
              </a:lnSpc>
              <a:spcBef>
                <a:spcPts val="0"/>
              </a:spcBef>
              <a:spcAft>
                <a:spcPts val="0"/>
              </a:spcAft>
              <a:buFontTx/>
              <a:buNone/>
              <a:defRPr lang="en-GB" altLang="en-US"/>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l" defTabSz="914400" eaLnBrk="1" latinLnBrk="1" hangingPunct="1">
              <a:lnSpc>
                <a:spcPct val="90000"/>
              </a:lnSpc>
              <a:spcBef>
                <a:spcPts val="0"/>
              </a:spcBef>
              <a:spcAft>
                <a:spcPts val="0"/>
              </a:spcAft>
              <a:buFontTx/>
              <a:buNone/>
            </a:pPr>
            <a:endParaRPr lang="ko-KR" altLang="en-US" sz="4400">
              <a:latin typeface="Arial" charset="0"/>
              <a:ea typeface="NanumGothic" charset="0"/>
            </a:endParaRPr>
          </a:p>
        </p:txBody>
      </p:sp>
      <p:pic>
        <p:nvPicPr>
          <p:cNvPr id="3" name="Content Placeholder 2" descr="/var/mobile/Containers/Data/Application/83A20FD0-B8E9-4022-898F-4D6F63950A6B/tmp/_d/fImage826551084106.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a:fillRect/>
          </a:stretch>
        </p:blipFill>
        <p:spPr>
          <a:xfrm>
            <a:off x="200025" y="485775"/>
            <a:ext cx="11812905" cy="58896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txBox="1">
            <a:spLocks noGrp="1"/>
          </p:cNvSpPr>
          <p:nvPr>
            <p:ph type="ctrTitle"/>
          </p:nvPr>
        </p:nvSpPr>
        <p:spPr>
          <a:xfrm>
            <a:off x="914400" y="-326390"/>
            <a:ext cx="10363835" cy="1471930"/>
          </a:xfrm>
          <a:prstGeom prst="rect">
            <a:avLst/>
          </a:prstGeom>
        </p:spPr>
        <p:txBody>
          <a:bodyPr vert="horz" wrap="square" lIns="91440" tIns="45720" rIns="91440" bIns="45720" anchor="b">
            <a:normAutofit/>
          </a:bodyPr>
          <a:lstStyle>
            <a:lvl1pPr marL="0" indent="0" algn="ctr" defTabSz="508000">
              <a:lnSpc>
                <a:spcPct val="100000"/>
              </a:lnSpc>
              <a:spcBef>
                <a:spcPts val="0"/>
              </a:spcBef>
              <a:spcAft>
                <a:spcPts val="0"/>
              </a:spcAft>
              <a:buFontTx/>
              <a:buNone/>
              <a:defRPr lang="en-GB" altLang="en-US" sz="6000"/>
            </a:lvl1pPr>
            <a:lvl2pPr marL="0" indent="0" defTabSz="508000">
              <a:lnSpc>
                <a:spcPct val="100000"/>
              </a:lnSpc>
              <a:spcBef>
                <a:spcPts val="0"/>
              </a:spcBef>
              <a:spcAft>
                <a:spcPts val="0"/>
              </a:spcAft>
              <a:buFontTx/>
              <a:buNone/>
              <a:defRPr lang="en-GB" altLang="en-US"/>
            </a:lvl2pPr>
            <a:lvl3pPr marL="0" indent="0" defTabSz="508000">
              <a:lnSpc>
                <a:spcPct val="100000"/>
              </a:lnSpc>
              <a:spcBef>
                <a:spcPts val="0"/>
              </a:spcBef>
              <a:spcAft>
                <a:spcPts val="0"/>
              </a:spcAft>
              <a:buFontTx/>
              <a:buNone/>
              <a:defRPr lang="en-GB" altLang="en-US"/>
            </a:lvl3pPr>
            <a:lvl4pPr marL="0" indent="0" defTabSz="508000">
              <a:lnSpc>
                <a:spcPct val="100000"/>
              </a:lnSpc>
              <a:spcBef>
                <a:spcPts val="0"/>
              </a:spcBef>
              <a:spcAft>
                <a:spcPts val="0"/>
              </a:spcAft>
              <a:buFontTx/>
              <a:buNone/>
              <a:defRPr lang="en-GB" altLang="en-US"/>
            </a:lvl4pPr>
            <a:lvl5pPr marL="0" indent="0" defTabSz="508000">
              <a:lnSpc>
                <a:spcPct val="100000"/>
              </a:lnSpc>
              <a:spcBef>
                <a:spcPts val="0"/>
              </a:spcBef>
              <a:spcAft>
                <a:spcPts val="0"/>
              </a:spcAft>
              <a:buFontTx/>
              <a:buNone/>
              <a:defRPr lang="en-GB" altLang="en-US"/>
            </a:lvl5pPr>
            <a:lvl6pPr marL="0" indent="0" defTabSz="508000">
              <a:lnSpc>
                <a:spcPct val="100000"/>
              </a:lnSpc>
              <a:spcBef>
                <a:spcPts val="0"/>
              </a:spcBef>
              <a:spcAft>
                <a:spcPts val="0"/>
              </a:spcAft>
              <a:buFontTx/>
              <a:buNone/>
              <a:defRPr lang="en-GB" altLang="en-US"/>
            </a:lvl6pPr>
            <a:lvl7pPr marL="0" indent="0" defTabSz="508000">
              <a:lnSpc>
                <a:spcPct val="100000"/>
              </a:lnSpc>
              <a:spcBef>
                <a:spcPts val="0"/>
              </a:spcBef>
              <a:spcAft>
                <a:spcPts val="0"/>
              </a:spcAft>
              <a:buFontTx/>
              <a:buNone/>
              <a:defRPr lang="en-GB" altLang="en-US"/>
            </a:lvl7pPr>
            <a:lvl8pPr marL="0" indent="0" defTabSz="508000">
              <a:lnSpc>
                <a:spcPct val="100000"/>
              </a:lnSpc>
              <a:spcBef>
                <a:spcPts val="0"/>
              </a:spcBef>
              <a:spcAft>
                <a:spcPts val="0"/>
              </a:spcAft>
              <a:buFontTx/>
              <a:buNone/>
              <a:defRPr lang="en-GB" altLang="en-US"/>
            </a:lvl8pPr>
            <a:lvl9pPr marL="0" indent="0" defTabSz="508000">
              <a:lnSpc>
                <a:spcPct val="100000"/>
              </a:lnSpc>
              <a:spcBef>
                <a:spcPts val="0"/>
              </a:spcBef>
              <a:spcAft>
                <a:spcPts val="0"/>
              </a:spcAft>
              <a:buFontTx/>
              <a:buNone/>
              <a:defRPr lang="en-GB" altLang="en-US"/>
            </a:lvl9pPr>
          </a:lstStyle>
          <a:p>
            <a:pPr marL="0" indent="0" algn="ctr" defTabSz="914400" eaLnBrk="1" latinLnBrk="1" hangingPunct="1">
              <a:lnSpc>
                <a:spcPct val="90000"/>
              </a:lnSpc>
              <a:spcBef>
                <a:spcPts val="0"/>
              </a:spcBef>
              <a:spcAft>
                <a:spcPts val="0"/>
              </a:spcAft>
              <a:buFontTx/>
              <a:buNone/>
            </a:pPr>
            <a:r>
              <a:rPr sz="6000">
                <a:latin typeface="Arial" charset="0"/>
                <a:ea typeface="NanumGothic" charset="0"/>
              </a:rPr>
              <a:t>AMPLIFICATION </a:t>
            </a:r>
            <a:endParaRPr lang="ko-KR" altLang="en-US" sz="6000">
              <a:latin typeface="Arial" charset="0"/>
              <a:ea typeface="NanumGothic" charset="0"/>
            </a:endParaRPr>
          </a:p>
        </p:txBody>
      </p:sp>
      <p:sp>
        <p:nvSpPr>
          <p:cNvPr id="3" name="Subtitle 2"/>
          <p:cNvSpPr txBox="1">
            <a:spLocks noGrp="1"/>
          </p:cNvSpPr>
          <p:nvPr>
            <p:ph type="subTitle" idx="1"/>
          </p:nvPr>
        </p:nvSpPr>
        <p:spPr>
          <a:xfrm>
            <a:off x="306705" y="1258570"/>
            <a:ext cx="10846435" cy="6253480"/>
          </a:xfrm>
          <a:prstGeom prst="rect">
            <a:avLst/>
          </a:prstGeom>
        </p:spPr>
        <p:txBody>
          <a:bodyPr vert="horz" wrap="square" lIns="91440" tIns="45720" rIns="91440" bIns="45720" anchor="ctr">
            <a:normAutofit fontScale="77500"/>
          </a:bodyPr>
          <a:lstStyle>
            <a:lvl1pPr marL="0" indent="0" algn="ctr" defTabSz="508000">
              <a:lnSpc>
                <a:spcPct val="100000"/>
              </a:lnSpc>
              <a:spcBef>
                <a:spcPts val="0"/>
              </a:spcBef>
              <a:spcAft>
                <a:spcPts val="0"/>
              </a:spcAft>
              <a:buFontTx/>
              <a:buNone/>
              <a:defRPr lang="en-GB" altLang="en-US" sz="2400"/>
            </a:lvl1pPr>
            <a:lvl2pPr marL="457200" indent="0" algn="ctr" defTabSz="508000">
              <a:lnSpc>
                <a:spcPct val="100000"/>
              </a:lnSpc>
              <a:spcBef>
                <a:spcPts val="0"/>
              </a:spcBef>
              <a:spcAft>
                <a:spcPts val="0"/>
              </a:spcAft>
              <a:buFontTx/>
              <a:buNone/>
              <a:defRPr lang="en-GB" altLang="en-US" sz="2000"/>
            </a:lvl2pPr>
            <a:lvl3pPr marL="914400" indent="0" algn="ctr" defTabSz="508000">
              <a:lnSpc>
                <a:spcPct val="100000"/>
              </a:lnSpc>
              <a:spcBef>
                <a:spcPts val="0"/>
              </a:spcBef>
              <a:spcAft>
                <a:spcPts val="0"/>
              </a:spcAft>
              <a:buFontTx/>
              <a:buNone/>
              <a:defRPr lang="en-GB" altLang="en-US" sz="1800"/>
            </a:lvl3pPr>
            <a:lvl4pPr marL="1371600" indent="0" algn="ctr" defTabSz="508000">
              <a:lnSpc>
                <a:spcPct val="100000"/>
              </a:lnSpc>
              <a:spcBef>
                <a:spcPts val="0"/>
              </a:spcBef>
              <a:spcAft>
                <a:spcPts val="0"/>
              </a:spcAft>
              <a:buFontTx/>
              <a:buNone/>
              <a:defRPr lang="en-GB" altLang="en-US" sz="1600"/>
            </a:lvl4pPr>
            <a:lvl5pPr marL="1828800" indent="0" algn="ctr" defTabSz="508000">
              <a:lnSpc>
                <a:spcPct val="100000"/>
              </a:lnSpc>
              <a:spcBef>
                <a:spcPts val="0"/>
              </a:spcBef>
              <a:spcAft>
                <a:spcPts val="0"/>
              </a:spcAft>
              <a:buFontTx/>
              <a:buNone/>
              <a:defRPr lang="en-GB" altLang="en-US" sz="1600"/>
            </a:lvl5pPr>
            <a:lvl6pPr marL="2286000" indent="0" algn="ctr" defTabSz="508000">
              <a:lnSpc>
                <a:spcPct val="100000"/>
              </a:lnSpc>
              <a:spcBef>
                <a:spcPts val="0"/>
              </a:spcBef>
              <a:spcAft>
                <a:spcPts val="0"/>
              </a:spcAft>
              <a:buFontTx/>
              <a:buNone/>
              <a:defRPr lang="en-GB" altLang="en-US" sz="1600"/>
            </a:lvl6pPr>
            <a:lvl7pPr marL="2743200" indent="0" algn="ctr" defTabSz="508000">
              <a:lnSpc>
                <a:spcPct val="100000"/>
              </a:lnSpc>
              <a:spcBef>
                <a:spcPts val="0"/>
              </a:spcBef>
              <a:spcAft>
                <a:spcPts val="0"/>
              </a:spcAft>
              <a:buFontTx/>
              <a:buNone/>
              <a:defRPr lang="en-GB" altLang="en-US" sz="1600"/>
            </a:lvl7pPr>
            <a:lvl8pPr marL="3200400" indent="0" algn="ctr" defTabSz="508000">
              <a:lnSpc>
                <a:spcPct val="100000"/>
              </a:lnSpc>
              <a:spcBef>
                <a:spcPts val="0"/>
              </a:spcBef>
              <a:spcAft>
                <a:spcPts val="0"/>
              </a:spcAft>
              <a:buFontTx/>
              <a:buNone/>
              <a:defRPr lang="en-GB" altLang="en-US" sz="1600"/>
            </a:lvl8pPr>
            <a:lvl9pPr marL="3657600" indent="0" algn="ctr" defTabSz="508000">
              <a:lnSpc>
                <a:spcPct val="100000"/>
              </a:lnSpc>
              <a:spcBef>
                <a:spcPts val="0"/>
              </a:spcBef>
              <a:spcAft>
                <a:spcPts val="0"/>
              </a:spcAft>
              <a:buFontTx/>
              <a:buNone/>
              <a:defRPr lang="en-GB" altLang="en-US" sz="1600"/>
            </a:lvl9pPr>
          </a:lstStyle>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Library amplification is required so that the received signal from the sequencer is strong enough to be detected accurately.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Emulsion PCR</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Emulsion oil, beads, PCR mix and the library DNA are mixed to form an emulsion which leads to the formation of micro wells </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Bridge PCR</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r>
              <a:rPr sz="2400">
                <a:latin typeface="Arial" charset="0"/>
                <a:ea typeface="NanumGothic" charset="0"/>
              </a:rPr>
              <a:t>The surface of the flow cell is densely coated with primers that are complementary to the primers attached to the DNA library fragments The DNA is then attached to the surface of the cell at random where it is exposed to reagents for polymerase based extension.</a:t>
            </a: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a:p>
            <a:pPr marL="0" indent="0" algn="just" defTabSz="914400" eaLnBrk="1" latinLnBrk="1" hangingPunct="1">
              <a:lnSpc>
                <a:spcPct val="90000"/>
              </a:lnSpc>
              <a:spcBef>
                <a:spcPts val="1000"/>
              </a:spcBef>
              <a:spcAft>
                <a:spcPts val="0"/>
              </a:spcAft>
              <a:buFontTx/>
              <a:buNone/>
            </a:pPr>
            <a:endParaRPr lang="ko-KR" altLang="en-US" sz="2400">
              <a:latin typeface="Arial" charset="0"/>
              <a:ea typeface="NanumGothic"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Pages>27</Pages>
  <Words>1232</Words>
  <Characters>0</Characters>
  <Application>Microsoft Office PowerPoint</Application>
  <DocSecurity>0</DocSecurity>
  <PresentationFormat>Custom</PresentationFormat>
  <Lines>0</Lines>
  <Paragraphs>94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NEXT GENERATION SEQUENCING</vt:lpstr>
      <vt:lpstr>OUTLINE</vt:lpstr>
      <vt:lpstr>INTRODUCTION </vt:lpstr>
      <vt:lpstr>INTRODUCTION </vt:lpstr>
      <vt:lpstr>WORKFLOW</vt:lpstr>
      <vt:lpstr>PowerPoint Presentation</vt:lpstr>
      <vt:lpstr>LIBRARY PREPARATION </vt:lpstr>
      <vt:lpstr>PowerPoint Presentation</vt:lpstr>
      <vt:lpstr>AMPLIFICATION </vt:lpstr>
      <vt:lpstr>PowerPoint Presentation</vt:lpstr>
      <vt:lpstr>SEQUENCING</vt:lpstr>
      <vt:lpstr>PowerPoint Presentation</vt:lpstr>
      <vt:lpstr>SEQUENCING BY SYNTHESIS </vt:lpstr>
      <vt:lpstr>PowerPoint Presentation</vt:lpstr>
      <vt:lpstr>ION TORRENT SEMICONDUCTOR SEQUENCING </vt:lpstr>
      <vt:lpstr>PowerPoint Presentation</vt:lpstr>
      <vt:lpstr>SOLiD</vt:lpstr>
      <vt:lpstr>PowerPoint Presentation</vt:lpstr>
      <vt:lpstr>ANALYSIS</vt:lpstr>
      <vt:lpstr>PRIMARY ANALYSIS</vt:lpstr>
      <vt:lpstr>SECONDARY ANALYSIS</vt:lpstr>
      <vt:lpstr>TERTIARY ANALYSIS</vt:lpstr>
      <vt:lpstr>APPLICATIONS </vt:lpstr>
      <vt:lpstr>PowerPoint Presentation</vt:lpstr>
      <vt:lpstr>ADVANTAGES</vt:lpstr>
      <vt:lpstr>DISADVANTAGES </vt:lpstr>
      <vt:lpstr>REFERENCES</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GENERATION SEQUENCING</dc:title>
  <dc:creator>Polaris Office</dc:creator>
  <cp:lastModifiedBy>USER</cp:lastModifiedBy>
  <cp:revision>4</cp:revision>
  <dcterms:modified xsi:type="dcterms:W3CDTF">2022-01-10T15:10:29Z</dcterms:modified>
</cp:coreProperties>
</file>