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7" r:id="rId3"/>
    <p:sldId id="261" r:id="rId4"/>
    <p:sldId id="264" r:id="rId5"/>
    <p:sldId id="262" r:id="rId6"/>
    <p:sldId id="258" r:id="rId7"/>
    <p:sldId id="259" r:id="rId8"/>
    <p:sldId id="265" r:id="rId9"/>
    <p:sldId id="266" r:id="rId10"/>
    <p:sldId id="276" r:id="rId11"/>
    <p:sldId id="272" r:id="rId12"/>
    <p:sldId id="267" r:id="rId13"/>
    <p:sldId id="268" r:id="rId14"/>
    <p:sldId id="273" r:id="rId15"/>
    <p:sldId id="274" r:id="rId16"/>
    <p:sldId id="277" r:id="rId17"/>
    <p:sldId id="275" r:id="rId18"/>
    <p:sldId id="269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582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592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91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9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739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389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77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67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553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77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48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5FC6-EA9E-4508-9560-B4DC543B0E3A}" type="datetimeFigureOut">
              <a:rPr lang="ar-SA" smtClean="0"/>
              <a:t>03/02/40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8ED90-B36D-493E-B938-A6D4BDB07C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99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33048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10839" y="4797152"/>
            <a:ext cx="36004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حياكم الله</a:t>
            </a:r>
            <a:endParaRPr lang="ar-SA" sz="8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23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5400600" cy="44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3437"/>
            <a:ext cx="8721223" cy="54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1" y="548680"/>
            <a:ext cx="8258175" cy="57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80200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3472"/>
            <a:ext cx="79343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938212"/>
            <a:ext cx="80391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59"/>
            <a:ext cx="7416824" cy="46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657225"/>
            <a:ext cx="77057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5" y="-13703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572001" y="4005064"/>
            <a:ext cx="4032448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شكرا لحضوركم</a:t>
            </a:r>
            <a:endParaRPr lang="ar-S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552" y="4581128"/>
            <a:ext cx="29947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طابت أوقاتكم </a:t>
            </a:r>
          </a:p>
          <a:p>
            <a:pPr algn="ctr"/>
            <a:r>
              <a:rPr lang="ar-S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بكل خير</a:t>
            </a:r>
            <a:endParaRPr lang="ar-S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2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39552" y="1844824"/>
            <a:ext cx="475252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ورشة</a:t>
            </a:r>
          </a:p>
          <a:p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( شرح بطاقة تقييم التعلم النشط )</a:t>
            </a:r>
          </a:p>
          <a:p>
            <a:r>
              <a:rPr lang="ar-SA" sz="3200" b="1" u="sng" dirty="0" smtClean="0">
                <a:solidFill>
                  <a:schemeClr val="accent6">
                    <a:lumMod val="50000"/>
                  </a:schemeClr>
                </a:solidFill>
              </a:rPr>
              <a:t>وفق ما ورد في المنظومة السادسة</a:t>
            </a:r>
            <a:endParaRPr lang="ar-SA" sz="32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55576" y="4122533"/>
            <a:ext cx="50405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إعداد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</a:rPr>
              <a:t>ق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سم التربية الأسرية</a:t>
            </a:r>
            <a:endParaRPr lang="ar-SA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أ/ شوق مسرحي  أ/ سميرة جابري</a:t>
            </a:r>
            <a:endParaRPr lang="ar-SA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37" y="76200"/>
            <a:ext cx="7050199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491880" y="1680065"/>
            <a:ext cx="38884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بطاقة تقييم التعلم النشط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707904" y="2803449"/>
            <a:ext cx="388843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تعليمات منح البطاقة</a:t>
            </a:r>
          </a:p>
          <a:p>
            <a:pPr algn="ctr"/>
            <a:r>
              <a:rPr lang="ar-SA" sz="2800" b="1" dirty="0" smtClean="0"/>
              <a:t>2-سلالم التقدير</a:t>
            </a:r>
          </a:p>
          <a:p>
            <a:pPr algn="ctr"/>
            <a:r>
              <a:rPr lang="ar-SA" sz="2800" b="1" dirty="0" smtClean="0"/>
              <a:t> 3-توضيح العناصر</a:t>
            </a:r>
          </a:p>
          <a:p>
            <a:pPr algn="ctr"/>
            <a:r>
              <a:rPr lang="ar-SA" sz="2800" b="1" dirty="0" smtClean="0"/>
              <a:t> السبعة لبطاقة التعلم النشط</a:t>
            </a:r>
          </a:p>
          <a:p>
            <a:pPr algn="ctr"/>
            <a:r>
              <a:rPr lang="ar-SA" sz="2800" b="1" dirty="0" smtClean="0"/>
              <a:t>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4284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5"/>
            <a:ext cx="8410168" cy="52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2065" y="1069997"/>
            <a:ext cx="4148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</a:rPr>
              <a:t>ثـانـيــاً: سـلالــم الـتـقــديــر</a:t>
            </a:r>
            <a:endParaRPr lang="ar-SA" sz="3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444208" y="1938759"/>
            <a:ext cx="864096" cy="652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أ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4768703" y="2273881"/>
            <a:ext cx="1008112" cy="703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ب</a:t>
            </a:r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3162853" y="3068959"/>
            <a:ext cx="1003605" cy="696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جـ</a:t>
            </a:r>
            <a:endParaRPr lang="ar-SA" sz="3600" dirty="0"/>
          </a:p>
        </p:txBody>
      </p:sp>
      <p:sp>
        <p:nvSpPr>
          <p:cNvPr id="7" name="مستطيل 6"/>
          <p:cNvSpPr/>
          <p:nvPr/>
        </p:nvSpPr>
        <p:spPr>
          <a:xfrm>
            <a:off x="1421519" y="3508795"/>
            <a:ext cx="1008112" cy="696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د</a:t>
            </a:r>
            <a:endParaRPr lang="ar-S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رابط بشكل مرفق 7"/>
          <p:cNvCxnSpPr/>
          <p:nvPr/>
        </p:nvCxnSpPr>
        <p:spPr>
          <a:xfrm rot="10800000" flipV="1">
            <a:off x="4768704" y="3068960"/>
            <a:ext cx="2755625" cy="432048"/>
          </a:xfrm>
          <a:prstGeom prst="bentConnector3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6461833" y="3270175"/>
            <a:ext cx="1192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أعلى أتقان</a:t>
            </a:r>
            <a:endParaRPr lang="ar-SA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رابط بشكل مرفق 11"/>
          <p:cNvCxnSpPr/>
          <p:nvPr/>
        </p:nvCxnSpPr>
        <p:spPr>
          <a:xfrm rot="10800000" flipV="1">
            <a:off x="1331640" y="4147076"/>
            <a:ext cx="2755625" cy="432048"/>
          </a:xfrm>
          <a:prstGeom prst="bentConnector3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رابط بشكل مرفق 13"/>
          <p:cNvCxnSpPr/>
          <p:nvPr/>
        </p:nvCxnSpPr>
        <p:spPr>
          <a:xfrm rot="10800000" flipV="1">
            <a:off x="4087265" y="3501008"/>
            <a:ext cx="681438" cy="64807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4566502" y="3731840"/>
            <a:ext cx="166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مستوى الا تقان</a:t>
            </a:r>
            <a:endParaRPr lang="ar-SA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754121" y="4369122"/>
            <a:ext cx="1919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مبتدئ نحو الاتقان</a:t>
            </a:r>
            <a:endParaRPr lang="ar-SA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355795" y="4797152"/>
            <a:ext cx="125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عدم الاتقان</a:t>
            </a:r>
            <a:endParaRPr lang="ar-SA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6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43608" y="1988840"/>
            <a:ext cx="7596336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 smtClean="0"/>
              <a:t>هو </a:t>
            </a:r>
            <a:r>
              <a:rPr lang="ar-SA" sz="2800" b="1" dirty="0"/>
              <a:t>تعلم </a:t>
            </a:r>
            <a:r>
              <a:rPr lang="ar-SA" sz="2800" b="1" u="sng" dirty="0">
                <a:solidFill>
                  <a:srgbClr val="FF0000"/>
                </a:solidFill>
              </a:rPr>
              <a:t>قائم </a:t>
            </a:r>
            <a:r>
              <a:rPr lang="ar-SA" sz="2800" b="1" dirty="0"/>
              <a:t>على الأنشطة المختلفة التي </a:t>
            </a:r>
            <a:r>
              <a:rPr lang="ar-SA" sz="2800" b="1" u="sng" dirty="0">
                <a:solidFill>
                  <a:srgbClr val="FF0000"/>
                </a:solidFill>
              </a:rPr>
              <a:t>يمارسها المتعلم</a:t>
            </a:r>
            <a:r>
              <a:rPr lang="ar-SA" sz="2800" b="1" dirty="0"/>
              <a:t> والتي ينتج عنها سلوكيات تعتمد على </a:t>
            </a:r>
            <a:r>
              <a:rPr lang="ar-SA" sz="2800" b="1" u="sng" dirty="0">
                <a:solidFill>
                  <a:srgbClr val="FF0000"/>
                </a:solidFill>
              </a:rPr>
              <a:t>مشاركة</a:t>
            </a:r>
            <a:r>
              <a:rPr lang="ar-SA" sz="2800" b="1" dirty="0"/>
              <a:t> </a:t>
            </a:r>
            <a:r>
              <a:rPr lang="ar-SA" sz="2800" b="1" u="sng" dirty="0">
                <a:solidFill>
                  <a:srgbClr val="FF0000"/>
                </a:solidFill>
              </a:rPr>
              <a:t>المتعلم</a:t>
            </a:r>
            <a:r>
              <a:rPr lang="ar-SA" sz="2800" b="1" dirty="0"/>
              <a:t> الفاعلة والايجابية في الموقف </a:t>
            </a:r>
            <a:r>
              <a:rPr lang="ar-SA" sz="2800" b="1" dirty="0" smtClean="0"/>
              <a:t>التعليمي.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4448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692696"/>
            <a:ext cx="7739736" cy="51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2088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917681" cy="49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94</Words>
  <Application>Microsoft Office PowerPoint</Application>
  <PresentationFormat>عرض على الشاشة (3:4)‏</PresentationFormat>
  <Paragraphs>25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14</cp:revision>
  <dcterms:created xsi:type="dcterms:W3CDTF">2018-10-13T17:09:30Z</dcterms:created>
  <dcterms:modified xsi:type="dcterms:W3CDTF">2018-10-13T20:38:29Z</dcterms:modified>
</cp:coreProperties>
</file>