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62" r:id="rId2"/>
    <p:sldId id="257" r:id="rId3"/>
    <p:sldId id="256" r:id="rId4"/>
    <p:sldId id="266" r:id="rId5"/>
    <p:sldId id="268" r:id="rId6"/>
    <p:sldId id="267" r:id="rId7"/>
    <p:sldId id="312" r:id="rId8"/>
    <p:sldId id="258" r:id="rId9"/>
    <p:sldId id="261" r:id="rId10"/>
    <p:sldId id="303" r:id="rId11"/>
    <p:sldId id="297" r:id="rId12"/>
    <p:sldId id="259" r:id="rId13"/>
    <p:sldId id="302" r:id="rId14"/>
    <p:sldId id="300" r:id="rId15"/>
    <p:sldId id="298" r:id="rId16"/>
    <p:sldId id="299" r:id="rId17"/>
    <p:sldId id="305" r:id="rId18"/>
    <p:sldId id="307" r:id="rId19"/>
    <p:sldId id="306" r:id="rId20"/>
    <p:sldId id="313" r:id="rId21"/>
    <p:sldId id="260" r:id="rId22"/>
    <p:sldId id="309" r:id="rId23"/>
    <p:sldId id="308" r:id="rId24"/>
    <p:sldId id="310" r:id="rId25"/>
    <p:sldId id="304" r:id="rId26"/>
    <p:sldId id="311" r:id="rId27"/>
    <p:sldId id="314" r:id="rId28"/>
    <p:sldId id="315" r:id="rId29"/>
    <p:sldId id="316" r:id="rId30"/>
    <p:sldId id="317" r:id="rId31"/>
    <p:sldId id="319" r:id="rId32"/>
    <p:sldId id="318" r:id="rId33"/>
    <p:sldId id="320" r:id="rId34"/>
    <p:sldId id="269" r:id="rId35"/>
    <p:sldId id="277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87993-A709-45FF-A44A-EB647635A254}" type="doc">
      <dgm:prSet loTypeId="urn:microsoft.com/office/officeart/2005/8/layout/cycle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3098A3B8-EB93-411A-9786-D286F30237F2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القدوة الحسنة</a:t>
          </a:r>
          <a:endParaRPr lang="ar-SA" sz="2000" dirty="0">
            <a:cs typeface="PT Bold Heading" pitchFamily="2" charset="-78"/>
          </a:endParaRPr>
        </a:p>
      </dgm:t>
    </dgm:pt>
    <dgm:pt modelId="{B1792166-5E2F-4C54-8899-BB0A1988A81B}" type="parTrans" cxnId="{B8FD703A-F485-4891-9747-7B60A3CFDEEA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8EAF59E6-7AEE-46D5-A414-F7CB4050ADCA}" type="sibTrans" cxnId="{B8FD703A-F485-4891-9747-7B60A3CFDEEA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7E579B4D-1E98-4308-B5B4-063F7BC3DAC2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ضرب الامثال</a:t>
          </a:r>
          <a:endParaRPr lang="ar-SA" sz="2000" dirty="0">
            <a:cs typeface="PT Bold Heading" pitchFamily="2" charset="-78"/>
          </a:endParaRPr>
        </a:p>
      </dgm:t>
    </dgm:pt>
    <dgm:pt modelId="{CD98CF13-E1BA-49D7-BFCC-D8DB8DCCD5BF}" type="parTrans" cxnId="{540D1286-B08F-4ABC-AD6C-10E347D1550F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77524B2E-9714-4F03-9E4A-3D865E49CADF}" type="sibTrans" cxnId="{540D1286-B08F-4ABC-AD6C-10E347D1550F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F3E1ACDB-6E8F-49A5-A94E-0ECC51C1698A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الترغيب والترهيب</a:t>
          </a:r>
          <a:endParaRPr lang="ar-SA" sz="2000" dirty="0">
            <a:cs typeface="PT Bold Heading" pitchFamily="2" charset="-78"/>
          </a:endParaRPr>
        </a:p>
      </dgm:t>
    </dgm:pt>
    <dgm:pt modelId="{1E045D16-E2FB-4B6B-B9D0-34F48C28636A}" type="parTrans" cxnId="{B92102A1-8240-426B-AF70-6ED52A22ACBB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F2F98148-7231-4BB4-BB5C-D8E0C2FBEE08}" type="sibTrans" cxnId="{B92102A1-8240-426B-AF70-6ED52A22ACBB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E50F703B-F8C3-4303-B6B5-DCF13338CAE0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النصح والارشاد</a:t>
          </a:r>
          <a:endParaRPr lang="ar-SA" sz="2000" dirty="0">
            <a:cs typeface="PT Bold Heading" pitchFamily="2" charset="-78"/>
          </a:endParaRPr>
        </a:p>
      </dgm:t>
    </dgm:pt>
    <dgm:pt modelId="{643AB0A7-298F-44C5-9DB4-E05EA99A1405}" type="parTrans" cxnId="{AE197213-ECF1-42D2-BBDD-1AD9E12F6B6D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F997471A-AC54-4979-B9D1-D69C5429C48B}" type="sibTrans" cxnId="{AE197213-ECF1-42D2-BBDD-1AD9E12F6B6D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8466CB80-7B3C-455E-966A-93C925E483FF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العادة</a:t>
          </a:r>
          <a:endParaRPr lang="ar-SA" sz="2000" dirty="0">
            <a:cs typeface="PT Bold Heading" pitchFamily="2" charset="-78"/>
          </a:endParaRPr>
        </a:p>
      </dgm:t>
    </dgm:pt>
    <dgm:pt modelId="{51F1E6B1-836F-4B40-B8BE-674EC8FDC1FA}" type="parTrans" cxnId="{3810211E-0B32-49D2-AE8B-284A73C430FD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25951B03-9491-411E-9445-477BE4ED7A9C}" type="sibTrans" cxnId="{3810211E-0B32-49D2-AE8B-284A73C430FD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05561773-7959-4088-BB7E-8FA80CF1BBCD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المدح والثناء</a:t>
          </a:r>
          <a:endParaRPr lang="ar-SA" sz="2000" dirty="0">
            <a:cs typeface="PT Bold Heading" pitchFamily="2" charset="-78"/>
          </a:endParaRPr>
        </a:p>
      </dgm:t>
    </dgm:pt>
    <dgm:pt modelId="{2103CC86-BD6D-4829-AF73-5ECC66D6FAC9}" type="parTrans" cxnId="{B8108408-027D-4A87-9656-7D6E7EAF4B37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72C3CA9A-D8D8-4BB8-A5D8-00FC68C4E8B8}" type="sibTrans" cxnId="{B8108408-027D-4A87-9656-7D6E7EAF4B37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4E1DC693-034D-42B1-B0CA-DE8B226A02CD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الاحداث</a:t>
          </a:r>
          <a:endParaRPr lang="ar-SA" sz="2000" dirty="0">
            <a:cs typeface="PT Bold Heading" pitchFamily="2" charset="-78"/>
          </a:endParaRPr>
        </a:p>
      </dgm:t>
    </dgm:pt>
    <dgm:pt modelId="{CE0B9D4D-9433-41F5-BE88-A1C1AAB96E71}" type="parTrans" cxnId="{888CF9C7-13EC-4EB3-8171-747ECE9E8B17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05EF5C02-B742-4C82-B00D-32E9A2ACEBEF}" type="sibTrans" cxnId="{888CF9C7-13EC-4EB3-8171-747ECE9E8B17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BC9EE765-EE9B-4886-9BBB-06A04A1A46BD}">
      <dgm:prSet phldrT="[نص]"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الحوار</a:t>
          </a:r>
          <a:endParaRPr lang="ar-SA" sz="2000" dirty="0">
            <a:cs typeface="PT Bold Heading" pitchFamily="2" charset="-78"/>
          </a:endParaRPr>
        </a:p>
      </dgm:t>
    </dgm:pt>
    <dgm:pt modelId="{B97B0F65-56A1-42DE-9F84-3C02FD5DD77C}" type="parTrans" cxnId="{093534A9-3CB0-4A71-A627-FE55FFF87B62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FB1F6EBA-DD64-47BA-9CB9-09CE38483775}" type="sibTrans" cxnId="{093534A9-3CB0-4A71-A627-FE55FFF87B62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CF477117-0233-4E52-91D4-E0D561E75E64}">
      <dgm:prSet custT="1"/>
      <dgm:spPr/>
      <dgm:t>
        <a:bodyPr/>
        <a:lstStyle/>
        <a:p>
          <a:pPr rtl="1"/>
          <a:r>
            <a:rPr lang="ar-SA" sz="2000" dirty="0" smtClean="0">
              <a:cs typeface="PT Bold Heading" pitchFamily="2" charset="-78"/>
            </a:rPr>
            <a:t>القصة</a:t>
          </a:r>
          <a:endParaRPr lang="ar-SA" sz="2000" dirty="0">
            <a:cs typeface="PT Bold Heading" pitchFamily="2" charset="-78"/>
          </a:endParaRPr>
        </a:p>
      </dgm:t>
    </dgm:pt>
    <dgm:pt modelId="{DC01B7E8-899E-42D2-88B7-D68FD3736D2F}" type="parTrans" cxnId="{DA967596-5579-40D3-AA49-AECBD5691873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AE2A71B5-1285-477A-B7B1-6BFA44955DEA}" type="sibTrans" cxnId="{DA967596-5579-40D3-AA49-AECBD5691873}">
      <dgm:prSet/>
      <dgm:spPr/>
      <dgm:t>
        <a:bodyPr/>
        <a:lstStyle/>
        <a:p>
          <a:pPr rtl="1"/>
          <a:endParaRPr lang="ar-SA" sz="2000">
            <a:cs typeface="PT Bold Heading" pitchFamily="2" charset="-78"/>
          </a:endParaRPr>
        </a:p>
      </dgm:t>
    </dgm:pt>
    <dgm:pt modelId="{6B22DAFA-3B53-4079-BF73-31799109BF28}" type="pres">
      <dgm:prSet presAssocID="{39F87993-A709-45FF-A44A-EB647635A2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FE78B0F-FEDF-4BC3-BF16-02B6C54FC653}" type="pres">
      <dgm:prSet presAssocID="{3098A3B8-EB93-411A-9786-D286F30237F2}" presName="node" presStyleLbl="node1" presStyleIdx="0" presStyleCnt="9" custScaleX="197621" custScaleY="13907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65777B-3E61-4CBA-B403-0DC80CA53CCB}" type="pres">
      <dgm:prSet presAssocID="{3098A3B8-EB93-411A-9786-D286F30237F2}" presName="spNode" presStyleCnt="0"/>
      <dgm:spPr/>
    </dgm:pt>
    <dgm:pt modelId="{EE6D40A8-F241-45D1-A1A7-BD617584BAB5}" type="pres">
      <dgm:prSet presAssocID="{8EAF59E6-7AEE-46D5-A414-F7CB4050ADCA}" presName="sibTrans" presStyleLbl="sibTrans1D1" presStyleIdx="0" presStyleCnt="9"/>
      <dgm:spPr/>
      <dgm:t>
        <a:bodyPr/>
        <a:lstStyle/>
        <a:p>
          <a:pPr rtl="1"/>
          <a:endParaRPr lang="ar-SA"/>
        </a:p>
      </dgm:t>
    </dgm:pt>
    <dgm:pt modelId="{0E69D556-BD43-4B47-AF35-02CE708EAE66}" type="pres">
      <dgm:prSet presAssocID="{CF477117-0233-4E52-91D4-E0D561E75E64}" presName="node" presStyleLbl="node1" presStyleIdx="1" presStyleCnt="9" custScaleX="142492" custRadScaleRad="104230" custRadScaleInc="10570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AA47FC-9437-4CB2-BD8F-2DF0504A3628}" type="pres">
      <dgm:prSet presAssocID="{CF477117-0233-4E52-91D4-E0D561E75E64}" presName="spNode" presStyleCnt="0"/>
      <dgm:spPr/>
    </dgm:pt>
    <dgm:pt modelId="{C38C8D66-1ED8-4F06-A3C0-EC899260B9FC}" type="pres">
      <dgm:prSet presAssocID="{AE2A71B5-1285-477A-B7B1-6BFA44955DEA}" presName="sibTrans" presStyleLbl="sibTrans1D1" presStyleIdx="1" presStyleCnt="9"/>
      <dgm:spPr/>
      <dgm:t>
        <a:bodyPr/>
        <a:lstStyle/>
        <a:p>
          <a:pPr rtl="1"/>
          <a:endParaRPr lang="ar-SA"/>
        </a:p>
      </dgm:t>
    </dgm:pt>
    <dgm:pt modelId="{EEE15ABE-BB90-4B19-843D-81B9059D6A21}" type="pres">
      <dgm:prSet presAssocID="{7E579B4D-1E98-4308-B5B4-063F7BC3DAC2}" presName="node" presStyleLbl="node1" presStyleIdx="2" presStyleCnt="9" custScaleX="197621" custScaleY="139077" custRadScaleRad="98854" custRadScaleInc="376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471FCDC-57F9-4324-AC0B-B56812E857C1}" type="pres">
      <dgm:prSet presAssocID="{7E579B4D-1E98-4308-B5B4-063F7BC3DAC2}" presName="spNode" presStyleCnt="0"/>
      <dgm:spPr/>
    </dgm:pt>
    <dgm:pt modelId="{DD2F42E9-1226-45BD-8590-D0E8CA9976DF}" type="pres">
      <dgm:prSet presAssocID="{77524B2E-9714-4F03-9E4A-3D865E49CADF}" presName="sibTrans" presStyleLbl="sibTrans1D1" presStyleIdx="2" presStyleCnt="9"/>
      <dgm:spPr/>
      <dgm:t>
        <a:bodyPr/>
        <a:lstStyle/>
        <a:p>
          <a:pPr rtl="1"/>
          <a:endParaRPr lang="ar-SA"/>
        </a:p>
      </dgm:t>
    </dgm:pt>
    <dgm:pt modelId="{06316900-59D2-4213-85E0-D9B020FC5EE9}" type="pres">
      <dgm:prSet presAssocID="{F3E1ACDB-6E8F-49A5-A94E-0ECC51C1698A}" presName="node" presStyleLbl="node1" presStyleIdx="3" presStyleCnt="9" custScaleX="197621" custScaleY="13907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FAFF41-1BA0-4C3D-9FCA-FB731FB2AE87}" type="pres">
      <dgm:prSet presAssocID="{F3E1ACDB-6E8F-49A5-A94E-0ECC51C1698A}" presName="spNode" presStyleCnt="0"/>
      <dgm:spPr/>
    </dgm:pt>
    <dgm:pt modelId="{ADB140E5-1457-4A7C-BC0B-6C5D9FB00C49}" type="pres">
      <dgm:prSet presAssocID="{F2F98148-7231-4BB4-BB5C-D8E0C2FBEE08}" presName="sibTrans" presStyleLbl="sibTrans1D1" presStyleIdx="3" presStyleCnt="9"/>
      <dgm:spPr/>
      <dgm:t>
        <a:bodyPr/>
        <a:lstStyle/>
        <a:p>
          <a:pPr rtl="1"/>
          <a:endParaRPr lang="ar-SA"/>
        </a:p>
      </dgm:t>
    </dgm:pt>
    <dgm:pt modelId="{86D00F82-C2EF-46A5-B85E-B6E1C8D9F737}" type="pres">
      <dgm:prSet presAssocID="{E50F703B-F8C3-4303-B6B5-DCF13338CAE0}" presName="node" presStyleLbl="node1" presStyleIdx="4" presStyleCnt="9" custScaleX="197621" custScaleY="139077" custRadScaleRad="106941" custRadScaleInc="-6386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6FA360-AFC6-40AB-AFF6-8241171D98C4}" type="pres">
      <dgm:prSet presAssocID="{E50F703B-F8C3-4303-B6B5-DCF13338CAE0}" presName="spNode" presStyleCnt="0"/>
      <dgm:spPr/>
    </dgm:pt>
    <dgm:pt modelId="{490D16DD-1EF6-46C1-8CCC-4C4EF2FC6D11}" type="pres">
      <dgm:prSet presAssocID="{F997471A-AC54-4979-B9D1-D69C5429C48B}" presName="sibTrans" presStyleLbl="sibTrans1D1" presStyleIdx="4" presStyleCnt="9"/>
      <dgm:spPr/>
      <dgm:t>
        <a:bodyPr/>
        <a:lstStyle/>
        <a:p>
          <a:pPr rtl="1"/>
          <a:endParaRPr lang="ar-SA"/>
        </a:p>
      </dgm:t>
    </dgm:pt>
    <dgm:pt modelId="{847CDDEC-5DF9-4BF7-97EB-48206EAF36FB}" type="pres">
      <dgm:prSet presAssocID="{8466CB80-7B3C-455E-966A-93C925E483FF}" presName="node" presStyleLbl="node1" presStyleIdx="5" presStyleCnt="9" custScaleX="197621" custScaleY="139077" custRadScaleRad="111987" custRadScaleInc="6552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98D6E1-FCD8-45F0-AED5-2F1C4CCCAF40}" type="pres">
      <dgm:prSet presAssocID="{8466CB80-7B3C-455E-966A-93C925E483FF}" presName="spNode" presStyleCnt="0"/>
      <dgm:spPr/>
    </dgm:pt>
    <dgm:pt modelId="{217076F3-CAE6-48D2-A817-CF7E46BE77C1}" type="pres">
      <dgm:prSet presAssocID="{25951B03-9491-411E-9445-477BE4ED7A9C}" presName="sibTrans" presStyleLbl="sibTrans1D1" presStyleIdx="5" presStyleCnt="9"/>
      <dgm:spPr/>
      <dgm:t>
        <a:bodyPr/>
        <a:lstStyle/>
        <a:p>
          <a:pPr rtl="1"/>
          <a:endParaRPr lang="ar-SA"/>
        </a:p>
      </dgm:t>
    </dgm:pt>
    <dgm:pt modelId="{07D4B1A8-AA15-456D-BCEB-4732409F16B7}" type="pres">
      <dgm:prSet presAssocID="{4E1DC693-034D-42B1-B0CA-DE8B226A02CD}" presName="node" presStyleLbl="node1" presStyleIdx="6" presStyleCnt="9" custScaleX="197621" custScaleY="13907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5DF838-0E81-4158-900B-85A359AAC4D1}" type="pres">
      <dgm:prSet presAssocID="{4E1DC693-034D-42B1-B0CA-DE8B226A02CD}" presName="spNode" presStyleCnt="0"/>
      <dgm:spPr/>
    </dgm:pt>
    <dgm:pt modelId="{ECA17A60-6C26-4941-A8F4-D84CB955C3F6}" type="pres">
      <dgm:prSet presAssocID="{05EF5C02-B742-4C82-B00D-32E9A2ACEBEF}" presName="sibTrans" presStyleLbl="sibTrans1D1" presStyleIdx="6" presStyleCnt="9"/>
      <dgm:spPr/>
      <dgm:t>
        <a:bodyPr/>
        <a:lstStyle/>
        <a:p>
          <a:pPr rtl="1"/>
          <a:endParaRPr lang="ar-SA"/>
        </a:p>
      </dgm:t>
    </dgm:pt>
    <dgm:pt modelId="{AD788E60-E3B8-4134-8726-F8782E6C5303}" type="pres">
      <dgm:prSet presAssocID="{BC9EE765-EE9B-4886-9BBB-06A04A1A46BD}" presName="node" presStyleLbl="node1" presStyleIdx="7" presStyleCnt="9" custScaleX="197621" custScaleY="139077" custRadScaleRad="98854" custRadScaleInc="-376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92CFF7-E870-4748-B067-93C2349695A5}" type="pres">
      <dgm:prSet presAssocID="{BC9EE765-EE9B-4886-9BBB-06A04A1A46BD}" presName="spNode" presStyleCnt="0"/>
      <dgm:spPr/>
    </dgm:pt>
    <dgm:pt modelId="{87BAD9C6-FBF3-46E2-8AEB-F4E4C1ABC789}" type="pres">
      <dgm:prSet presAssocID="{FB1F6EBA-DD64-47BA-9CB9-09CE38483775}" presName="sibTrans" presStyleLbl="sibTrans1D1" presStyleIdx="7" presStyleCnt="9"/>
      <dgm:spPr/>
      <dgm:t>
        <a:bodyPr/>
        <a:lstStyle/>
        <a:p>
          <a:pPr rtl="1"/>
          <a:endParaRPr lang="ar-SA"/>
        </a:p>
      </dgm:t>
    </dgm:pt>
    <dgm:pt modelId="{1597BF49-1E08-4B4D-89B2-34D1D759E9F7}" type="pres">
      <dgm:prSet presAssocID="{05561773-7959-4088-BB7E-8FA80CF1BBCD}" presName="node" presStyleLbl="node1" presStyleIdx="8" presStyleCnt="9" custScaleX="197621" custScaleY="139077" custRadScaleRad="97949" custRadScaleInc="-827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818D24-943E-4071-8C17-9F1DD1F8B306}" type="pres">
      <dgm:prSet presAssocID="{05561773-7959-4088-BB7E-8FA80CF1BBCD}" presName="spNode" presStyleCnt="0"/>
      <dgm:spPr/>
    </dgm:pt>
    <dgm:pt modelId="{B2C36287-816C-4A2C-8905-27C5608BD982}" type="pres">
      <dgm:prSet presAssocID="{72C3CA9A-D8D8-4BB8-A5D8-00FC68C4E8B8}" presName="sibTrans" presStyleLbl="sibTrans1D1" presStyleIdx="8" presStyleCnt="9"/>
      <dgm:spPr/>
      <dgm:t>
        <a:bodyPr/>
        <a:lstStyle/>
        <a:p>
          <a:pPr rtl="1"/>
          <a:endParaRPr lang="ar-SA"/>
        </a:p>
      </dgm:t>
    </dgm:pt>
  </dgm:ptLst>
  <dgm:cxnLst>
    <dgm:cxn modelId="{0E82903F-39E1-445D-9204-31B51B999582}" type="presOf" srcId="{77524B2E-9714-4F03-9E4A-3D865E49CADF}" destId="{DD2F42E9-1226-45BD-8590-D0E8CA9976DF}" srcOrd="0" destOrd="0" presId="urn:microsoft.com/office/officeart/2005/8/layout/cycle6"/>
    <dgm:cxn modelId="{888CF9C7-13EC-4EB3-8171-747ECE9E8B17}" srcId="{39F87993-A709-45FF-A44A-EB647635A254}" destId="{4E1DC693-034D-42B1-B0CA-DE8B226A02CD}" srcOrd="6" destOrd="0" parTransId="{CE0B9D4D-9433-41F5-BE88-A1C1AAB96E71}" sibTransId="{05EF5C02-B742-4C82-B00D-32E9A2ACEBEF}"/>
    <dgm:cxn modelId="{AE197213-ECF1-42D2-BBDD-1AD9E12F6B6D}" srcId="{39F87993-A709-45FF-A44A-EB647635A254}" destId="{E50F703B-F8C3-4303-B6B5-DCF13338CAE0}" srcOrd="4" destOrd="0" parTransId="{643AB0A7-298F-44C5-9DB4-E05EA99A1405}" sibTransId="{F997471A-AC54-4979-B9D1-D69C5429C48B}"/>
    <dgm:cxn modelId="{122769E5-B312-48D6-8AF4-0C50D508A2AD}" type="presOf" srcId="{AE2A71B5-1285-477A-B7B1-6BFA44955DEA}" destId="{C38C8D66-1ED8-4F06-A3C0-EC899260B9FC}" srcOrd="0" destOrd="0" presId="urn:microsoft.com/office/officeart/2005/8/layout/cycle6"/>
    <dgm:cxn modelId="{B8FD703A-F485-4891-9747-7B60A3CFDEEA}" srcId="{39F87993-A709-45FF-A44A-EB647635A254}" destId="{3098A3B8-EB93-411A-9786-D286F30237F2}" srcOrd="0" destOrd="0" parTransId="{B1792166-5E2F-4C54-8899-BB0A1988A81B}" sibTransId="{8EAF59E6-7AEE-46D5-A414-F7CB4050ADCA}"/>
    <dgm:cxn modelId="{34CA4F6D-AD09-486A-8FD5-4FCE5008F15C}" type="presOf" srcId="{4E1DC693-034D-42B1-B0CA-DE8B226A02CD}" destId="{07D4B1A8-AA15-456D-BCEB-4732409F16B7}" srcOrd="0" destOrd="0" presId="urn:microsoft.com/office/officeart/2005/8/layout/cycle6"/>
    <dgm:cxn modelId="{093534A9-3CB0-4A71-A627-FE55FFF87B62}" srcId="{39F87993-A709-45FF-A44A-EB647635A254}" destId="{BC9EE765-EE9B-4886-9BBB-06A04A1A46BD}" srcOrd="7" destOrd="0" parTransId="{B97B0F65-56A1-42DE-9F84-3C02FD5DD77C}" sibTransId="{FB1F6EBA-DD64-47BA-9CB9-09CE38483775}"/>
    <dgm:cxn modelId="{70D84034-ED53-4F99-A596-E3787E057708}" type="presOf" srcId="{8EAF59E6-7AEE-46D5-A414-F7CB4050ADCA}" destId="{EE6D40A8-F241-45D1-A1A7-BD617584BAB5}" srcOrd="0" destOrd="0" presId="urn:microsoft.com/office/officeart/2005/8/layout/cycle6"/>
    <dgm:cxn modelId="{67E8BAD4-164D-4A3A-8018-5F8D2E2EF893}" type="presOf" srcId="{3098A3B8-EB93-411A-9786-D286F30237F2}" destId="{0FE78B0F-FEDF-4BC3-BF16-02B6C54FC653}" srcOrd="0" destOrd="0" presId="urn:microsoft.com/office/officeart/2005/8/layout/cycle6"/>
    <dgm:cxn modelId="{A9F6EDF9-2220-42F6-A0A5-481A197259AE}" type="presOf" srcId="{05EF5C02-B742-4C82-B00D-32E9A2ACEBEF}" destId="{ECA17A60-6C26-4941-A8F4-D84CB955C3F6}" srcOrd="0" destOrd="0" presId="urn:microsoft.com/office/officeart/2005/8/layout/cycle6"/>
    <dgm:cxn modelId="{B8108408-027D-4A87-9656-7D6E7EAF4B37}" srcId="{39F87993-A709-45FF-A44A-EB647635A254}" destId="{05561773-7959-4088-BB7E-8FA80CF1BBCD}" srcOrd="8" destOrd="0" parTransId="{2103CC86-BD6D-4829-AF73-5ECC66D6FAC9}" sibTransId="{72C3CA9A-D8D8-4BB8-A5D8-00FC68C4E8B8}"/>
    <dgm:cxn modelId="{3810211E-0B32-49D2-AE8B-284A73C430FD}" srcId="{39F87993-A709-45FF-A44A-EB647635A254}" destId="{8466CB80-7B3C-455E-966A-93C925E483FF}" srcOrd="5" destOrd="0" parTransId="{51F1E6B1-836F-4B40-B8BE-674EC8FDC1FA}" sibTransId="{25951B03-9491-411E-9445-477BE4ED7A9C}"/>
    <dgm:cxn modelId="{B7DAC344-8CA5-4F2C-8E9A-6B12DC440426}" type="presOf" srcId="{F3E1ACDB-6E8F-49A5-A94E-0ECC51C1698A}" destId="{06316900-59D2-4213-85E0-D9B020FC5EE9}" srcOrd="0" destOrd="0" presId="urn:microsoft.com/office/officeart/2005/8/layout/cycle6"/>
    <dgm:cxn modelId="{B92102A1-8240-426B-AF70-6ED52A22ACBB}" srcId="{39F87993-A709-45FF-A44A-EB647635A254}" destId="{F3E1ACDB-6E8F-49A5-A94E-0ECC51C1698A}" srcOrd="3" destOrd="0" parTransId="{1E045D16-E2FB-4B6B-B9D0-34F48C28636A}" sibTransId="{F2F98148-7231-4BB4-BB5C-D8E0C2FBEE08}"/>
    <dgm:cxn modelId="{770EB01A-2A25-4E1F-88E0-040D0652D0F0}" type="presOf" srcId="{BC9EE765-EE9B-4886-9BBB-06A04A1A46BD}" destId="{AD788E60-E3B8-4134-8726-F8782E6C5303}" srcOrd="0" destOrd="0" presId="urn:microsoft.com/office/officeart/2005/8/layout/cycle6"/>
    <dgm:cxn modelId="{540D1286-B08F-4ABC-AD6C-10E347D1550F}" srcId="{39F87993-A709-45FF-A44A-EB647635A254}" destId="{7E579B4D-1E98-4308-B5B4-063F7BC3DAC2}" srcOrd="2" destOrd="0" parTransId="{CD98CF13-E1BA-49D7-BFCC-D8DB8DCCD5BF}" sibTransId="{77524B2E-9714-4F03-9E4A-3D865E49CADF}"/>
    <dgm:cxn modelId="{9124231A-42E2-4B9E-9C25-A4EF8179ABF4}" type="presOf" srcId="{39F87993-A709-45FF-A44A-EB647635A254}" destId="{6B22DAFA-3B53-4079-BF73-31799109BF28}" srcOrd="0" destOrd="0" presId="urn:microsoft.com/office/officeart/2005/8/layout/cycle6"/>
    <dgm:cxn modelId="{D10C1F18-34BB-4955-A2BC-845A6FEDEB30}" type="presOf" srcId="{F2F98148-7231-4BB4-BB5C-D8E0C2FBEE08}" destId="{ADB140E5-1457-4A7C-BC0B-6C5D9FB00C49}" srcOrd="0" destOrd="0" presId="urn:microsoft.com/office/officeart/2005/8/layout/cycle6"/>
    <dgm:cxn modelId="{AED96F0A-1C9C-4E39-9353-7B01C7A4AA4F}" type="presOf" srcId="{72C3CA9A-D8D8-4BB8-A5D8-00FC68C4E8B8}" destId="{B2C36287-816C-4A2C-8905-27C5608BD982}" srcOrd="0" destOrd="0" presId="urn:microsoft.com/office/officeart/2005/8/layout/cycle6"/>
    <dgm:cxn modelId="{13614F3A-6AD1-44A4-81A3-BE6C00BA677F}" type="presOf" srcId="{7E579B4D-1E98-4308-B5B4-063F7BC3DAC2}" destId="{EEE15ABE-BB90-4B19-843D-81B9059D6A21}" srcOrd="0" destOrd="0" presId="urn:microsoft.com/office/officeart/2005/8/layout/cycle6"/>
    <dgm:cxn modelId="{35781A21-A80F-4DD1-96D8-8D85D928FF1A}" type="presOf" srcId="{CF477117-0233-4E52-91D4-E0D561E75E64}" destId="{0E69D556-BD43-4B47-AF35-02CE708EAE66}" srcOrd="0" destOrd="0" presId="urn:microsoft.com/office/officeart/2005/8/layout/cycle6"/>
    <dgm:cxn modelId="{57FB5C9C-9E00-4D55-BBE6-45BC8711739E}" type="presOf" srcId="{8466CB80-7B3C-455E-966A-93C925E483FF}" destId="{847CDDEC-5DF9-4BF7-97EB-48206EAF36FB}" srcOrd="0" destOrd="0" presId="urn:microsoft.com/office/officeart/2005/8/layout/cycle6"/>
    <dgm:cxn modelId="{B1A6D33B-0E0B-466F-A245-F44B2E8DAEC7}" type="presOf" srcId="{FB1F6EBA-DD64-47BA-9CB9-09CE38483775}" destId="{87BAD9C6-FBF3-46E2-8AEB-F4E4C1ABC789}" srcOrd="0" destOrd="0" presId="urn:microsoft.com/office/officeart/2005/8/layout/cycle6"/>
    <dgm:cxn modelId="{0A653DB5-9718-4A43-83C5-30D666A96664}" type="presOf" srcId="{05561773-7959-4088-BB7E-8FA80CF1BBCD}" destId="{1597BF49-1E08-4B4D-89B2-34D1D759E9F7}" srcOrd="0" destOrd="0" presId="urn:microsoft.com/office/officeart/2005/8/layout/cycle6"/>
    <dgm:cxn modelId="{E9B882A2-2C71-4035-BF00-CB19AFE8E42A}" type="presOf" srcId="{25951B03-9491-411E-9445-477BE4ED7A9C}" destId="{217076F3-CAE6-48D2-A817-CF7E46BE77C1}" srcOrd="0" destOrd="0" presId="urn:microsoft.com/office/officeart/2005/8/layout/cycle6"/>
    <dgm:cxn modelId="{DA967596-5579-40D3-AA49-AECBD5691873}" srcId="{39F87993-A709-45FF-A44A-EB647635A254}" destId="{CF477117-0233-4E52-91D4-E0D561E75E64}" srcOrd="1" destOrd="0" parTransId="{DC01B7E8-899E-42D2-88B7-D68FD3736D2F}" sibTransId="{AE2A71B5-1285-477A-B7B1-6BFA44955DEA}"/>
    <dgm:cxn modelId="{D8296CE2-BEE3-40E7-94B6-598278DBBD87}" type="presOf" srcId="{E50F703B-F8C3-4303-B6B5-DCF13338CAE0}" destId="{86D00F82-C2EF-46A5-B85E-B6E1C8D9F737}" srcOrd="0" destOrd="0" presId="urn:microsoft.com/office/officeart/2005/8/layout/cycle6"/>
    <dgm:cxn modelId="{28E986F2-6B98-4870-BA44-1F0BA2E01140}" type="presOf" srcId="{F997471A-AC54-4979-B9D1-D69C5429C48B}" destId="{490D16DD-1EF6-46C1-8CCC-4C4EF2FC6D11}" srcOrd="0" destOrd="0" presId="urn:microsoft.com/office/officeart/2005/8/layout/cycle6"/>
    <dgm:cxn modelId="{A5319B26-4E47-4B38-A0A0-0A1D99CB0B63}" type="presParOf" srcId="{6B22DAFA-3B53-4079-BF73-31799109BF28}" destId="{0FE78B0F-FEDF-4BC3-BF16-02B6C54FC653}" srcOrd="0" destOrd="0" presId="urn:microsoft.com/office/officeart/2005/8/layout/cycle6"/>
    <dgm:cxn modelId="{5371F68F-DCB1-4F27-9E8C-689C33D635F8}" type="presParOf" srcId="{6B22DAFA-3B53-4079-BF73-31799109BF28}" destId="{EA65777B-3E61-4CBA-B403-0DC80CA53CCB}" srcOrd="1" destOrd="0" presId="urn:microsoft.com/office/officeart/2005/8/layout/cycle6"/>
    <dgm:cxn modelId="{9F2BD91B-200E-4EFC-AE31-7C803F4A4EA4}" type="presParOf" srcId="{6B22DAFA-3B53-4079-BF73-31799109BF28}" destId="{EE6D40A8-F241-45D1-A1A7-BD617584BAB5}" srcOrd="2" destOrd="0" presId="urn:microsoft.com/office/officeart/2005/8/layout/cycle6"/>
    <dgm:cxn modelId="{A6BFBDBA-2DB7-4EEC-96C4-3414421ADBB4}" type="presParOf" srcId="{6B22DAFA-3B53-4079-BF73-31799109BF28}" destId="{0E69D556-BD43-4B47-AF35-02CE708EAE66}" srcOrd="3" destOrd="0" presId="urn:microsoft.com/office/officeart/2005/8/layout/cycle6"/>
    <dgm:cxn modelId="{AFB2257F-D18D-496E-B9AB-4435C55A833A}" type="presParOf" srcId="{6B22DAFA-3B53-4079-BF73-31799109BF28}" destId="{08AA47FC-9437-4CB2-BD8F-2DF0504A3628}" srcOrd="4" destOrd="0" presId="urn:microsoft.com/office/officeart/2005/8/layout/cycle6"/>
    <dgm:cxn modelId="{B067319D-2706-456E-8D3A-F990D08731AF}" type="presParOf" srcId="{6B22DAFA-3B53-4079-BF73-31799109BF28}" destId="{C38C8D66-1ED8-4F06-A3C0-EC899260B9FC}" srcOrd="5" destOrd="0" presId="urn:microsoft.com/office/officeart/2005/8/layout/cycle6"/>
    <dgm:cxn modelId="{13FE7B7A-18FA-4F9B-B5FF-4A5A6DDD48E1}" type="presParOf" srcId="{6B22DAFA-3B53-4079-BF73-31799109BF28}" destId="{EEE15ABE-BB90-4B19-843D-81B9059D6A21}" srcOrd="6" destOrd="0" presId="urn:microsoft.com/office/officeart/2005/8/layout/cycle6"/>
    <dgm:cxn modelId="{58B9BCE8-6986-4F27-8F2E-EE6153627BF7}" type="presParOf" srcId="{6B22DAFA-3B53-4079-BF73-31799109BF28}" destId="{E471FCDC-57F9-4324-AC0B-B56812E857C1}" srcOrd="7" destOrd="0" presId="urn:microsoft.com/office/officeart/2005/8/layout/cycle6"/>
    <dgm:cxn modelId="{0E60299C-70FC-41E6-A2AB-30CB4A6C48CC}" type="presParOf" srcId="{6B22DAFA-3B53-4079-BF73-31799109BF28}" destId="{DD2F42E9-1226-45BD-8590-D0E8CA9976DF}" srcOrd="8" destOrd="0" presId="urn:microsoft.com/office/officeart/2005/8/layout/cycle6"/>
    <dgm:cxn modelId="{7686868A-4AAD-46A9-A8B3-2AD06F1752C9}" type="presParOf" srcId="{6B22DAFA-3B53-4079-BF73-31799109BF28}" destId="{06316900-59D2-4213-85E0-D9B020FC5EE9}" srcOrd="9" destOrd="0" presId="urn:microsoft.com/office/officeart/2005/8/layout/cycle6"/>
    <dgm:cxn modelId="{E281A4CD-52D7-48E0-BA5A-69CD0E95A0E5}" type="presParOf" srcId="{6B22DAFA-3B53-4079-BF73-31799109BF28}" destId="{43FAFF41-1BA0-4C3D-9FCA-FB731FB2AE87}" srcOrd="10" destOrd="0" presId="urn:microsoft.com/office/officeart/2005/8/layout/cycle6"/>
    <dgm:cxn modelId="{85FD073C-27AA-42A0-9816-DB2A35A49D9F}" type="presParOf" srcId="{6B22DAFA-3B53-4079-BF73-31799109BF28}" destId="{ADB140E5-1457-4A7C-BC0B-6C5D9FB00C49}" srcOrd="11" destOrd="0" presId="urn:microsoft.com/office/officeart/2005/8/layout/cycle6"/>
    <dgm:cxn modelId="{AE29F263-3BBD-47D4-9DD1-9A67B7612F7B}" type="presParOf" srcId="{6B22DAFA-3B53-4079-BF73-31799109BF28}" destId="{86D00F82-C2EF-46A5-B85E-B6E1C8D9F737}" srcOrd="12" destOrd="0" presId="urn:microsoft.com/office/officeart/2005/8/layout/cycle6"/>
    <dgm:cxn modelId="{02146161-6F50-4B01-9ADC-CE8A1B3C341D}" type="presParOf" srcId="{6B22DAFA-3B53-4079-BF73-31799109BF28}" destId="{B66FA360-AFC6-40AB-AFF6-8241171D98C4}" srcOrd="13" destOrd="0" presId="urn:microsoft.com/office/officeart/2005/8/layout/cycle6"/>
    <dgm:cxn modelId="{93941B81-963B-4545-AE8A-993F90F70520}" type="presParOf" srcId="{6B22DAFA-3B53-4079-BF73-31799109BF28}" destId="{490D16DD-1EF6-46C1-8CCC-4C4EF2FC6D11}" srcOrd="14" destOrd="0" presId="urn:microsoft.com/office/officeart/2005/8/layout/cycle6"/>
    <dgm:cxn modelId="{90985C3C-31BB-4706-B06F-C2FF939F46DF}" type="presParOf" srcId="{6B22DAFA-3B53-4079-BF73-31799109BF28}" destId="{847CDDEC-5DF9-4BF7-97EB-48206EAF36FB}" srcOrd="15" destOrd="0" presId="urn:microsoft.com/office/officeart/2005/8/layout/cycle6"/>
    <dgm:cxn modelId="{576619A7-774B-431F-B7A8-D376F08DD3E9}" type="presParOf" srcId="{6B22DAFA-3B53-4079-BF73-31799109BF28}" destId="{D898D6E1-FCD8-45F0-AED5-2F1C4CCCAF40}" srcOrd="16" destOrd="0" presId="urn:microsoft.com/office/officeart/2005/8/layout/cycle6"/>
    <dgm:cxn modelId="{238D3D5B-9463-4427-8870-8E09B2E0DABF}" type="presParOf" srcId="{6B22DAFA-3B53-4079-BF73-31799109BF28}" destId="{217076F3-CAE6-48D2-A817-CF7E46BE77C1}" srcOrd="17" destOrd="0" presId="urn:microsoft.com/office/officeart/2005/8/layout/cycle6"/>
    <dgm:cxn modelId="{CB932F2D-EB52-485B-804A-4BC0A5C27A42}" type="presParOf" srcId="{6B22DAFA-3B53-4079-BF73-31799109BF28}" destId="{07D4B1A8-AA15-456D-BCEB-4732409F16B7}" srcOrd="18" destOrd="0" presId="urn:microsoft.com/office/officeart/2005/8/layout/cycle6"/>
    <dgm:cxn modelId="{3641A288-AC27-4DD1-BA06-307A6C1F7DC0}" type="presParOf" srcId="{6B22DAFA-3B53-4079-BF73-31799109BF28}" destId="{A85DF838-0E81-4158-900B-85A359AAC4D1}" srcOrd="19" destOrd="0" presId="urn:microsoft.com/office/officeart/2005/8/layout/cycle6"/>
    <dgm:cxn modelId="{4D8DC5C4-B4C9-4614-B72D-990ABA82FB53}" type="presParOf" srcId="{6B22DAFA-3B53-4079-BF73-31799109BF28}" destId="{ECA17A60-6C26-4941-A8F4-D84CB955C3F6}" srcOrd="20" destOrd="0" presId="urn:microsoft.com/office/officeart/2005/8/layout/cycle6"/>
    <dgm:cxn modelId="{F83F7249-6338-47D6-BF3F-C70A6B488B7E}" type="presParOf" srcId="{6B22DAFA-3B53-4079-BF73-31799109BF28}" destId="{AD788E60-E3B8-4134-8726-F8782E6C5303}" srcOrd="21" destOrd="0" presId="urn:microsoft.com/office/officeart/2005/8/layout/cycle6"/>
    <dgm:cxn modelId="{F062E572-AA3F-4E3F-910B-A810B3D1326C}" type="presParOf" srcId="{6B22DAFA-3B53-4079-BF73-31799109BF28}" destId="{1092CFF7-E870-4748-B067-93C2349695A5}" srcOrd="22" destOrd="0" presId="urn:microsoft.com/office/officeart/2005/8/layout/cycle6"/>
    <dgm:cxn modelId="{9F75F74A-0C97-43E5-A06E-89CAA0C66E20}" type="presParOf" srcId="{6B22DAFA-3B53-4079-BF73-31799109BF28}" destId="{87BAD9C6-FBF3-46E2-8AEB-F4E4C1ABC789}" srcOrd="23" destOrd="0" presId="urn:microsoft.com/office/officeart/2005/8/layout/cycle6"/>
    <dgm:cxn modelId="{E137517E-76CF-4C03-8196-6C37D5F75C29}" type="presParOf" srcId="{6B22DAFA-3B53-4079-BF73-31799109BF28}" destId="{1597BF49-1E08-4B4D-89B2-34D1D759E9F7}" srcOrd="24" destOrd="0" presId="urn:microsoft.com/office/officeart/2005/8/layout/cycle6"/>
    <dgm:cxn modelId="{4066619A-F162-47C0-A3F7-C36AEC6E9B07}" type="presParOf" srcId="{6B22DAFA-3B53-4079-BF73-31799109BF28}" destId="{07818D24-943E-4071-8C17-9F1DD1F8B306}" srcOrd="25" destOrd="0" presId="urn:microsoft.com/office/officeart/2005/8/layout/cycle6"/>
    <dgm:cxn modelId="{15C6CA65-3AEE-4196-9ECA-4A5DED3037F9}" type="presParOf" srcId="{6B22DAFA-3B53-4079-BF73-31799109BF28}" destId="{B2C36287-816C-4A2C-8905-27C5608BD982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47C97-DE4C-4593-847B-EF962F0B2646}" type="doc">
      <dgm:prSet loTypeId="urn:microsoft.com/office/officeart/2005/8/layout/default#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pPr rtl="1"/>
          <a:endParaRPr lang="ar-SA"/>
        </a:p>
      </dgm:t>
    </dgm:pt>
    <dgm:pt modelId="{84AEBAF1-F9E1-4A2D-85F8-1B7CDDF51BDF}">
      <dgm:prSet phldrT="[نص]" custT="1"/>
      <dgm:spPr/>
      <dgm:t>
        <a:bodyPr/>
        <a:lstStyle/>
        <a:p>
          <a:pPr rtl="1"/>
          <a:r>
            <a:rPr lang="ar-SA" sz="3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acen Beirut" pitchFamily="2" charset="-78"/>
              <a:ea typeface="+mn-ea"/>
              <a:cs typeface="AL-Mateen" pitchFamily="2" charset="-78"/>
            </a:rPr>
            <a:t>وجود البيئة الاجتماعية التي تسهم في التربية على القيم</a:t>
          </a:r>
          <a:endParaRPr lang="ar-SA" sz="3600" kern="120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acen Beirut" pitchFamily="2" charset="-78"/>
            <a:ea typeface="+mn-ea"/>
            <a:cs typeface="AL-Mateen" pitchFamily="2" charset="-78"/>
          </a:endParaRPr>
        </a:p>
      </dgm:t>
    </dgm:pt>
    <dgm:pt modelId="{7B5255B3-E82A-448F-8524-00BE01052D55}" type="parTrans" cxnId="{5B273B13-9322-4C35-AE5B-808F5F1C48AE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D52D685D-0D96-4E1C-A814-787ACEB0DDE0}" type="sibTrans" cxnId="{5B273B13-9322-4C35-AE5B-808F5F1C48AE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A9471848-1B60-40C5-B001-88F023898602}">
      <dgm:prSet phldrT="[نص]" custT="1"/>
      <dgm:spPr/>
      <dgm:t>
        <a:bodyPr/>
        <a:lstStyle/>
        <a:p>
          <a:pPr rtl="1"/>
          <a:r>
            <a:rPr lang="ar-SA" sz="3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acen Beirut" pitchFamily="2" charset="-78"/>
              <a:ea typeface="+mn-ea"/>
              <a:cs typeface="AL-Mateen" pitchFamily="2" charset="-78"/>
            </a:rPr>
            <a:t>غرس القيم من الأدوار المهم للمدرسة</a:t>
          </a:r>
          <a:endParaRPr lang="ar-SA" sz="3600" kern="120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acen Beirut" pitchFamily="2" charset="-78"/>
            <a:ea typeface="+mn-ea"/>
            <a:cs typeface="AL-Mateen" pitchFamily="2" charset="-78"/>
          </a:endParaRPr>
        </a:p>
      </dgm:t>
    </dgm:pt>
    <dgm:pt modelId="{151D00E7-EA97-4FE0-8DA2-C32C3B8CFE38}" type="parTrans" cxnId="{95E62CA3-16AC-463A-AC3D-7988AED29EC2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70F1BDBE-0F20-46FF-8DEA-350E5EF9EBAA}" type="sibTrans" cxnId="{95E62CA3-16AC-463A-AC3D-7988AED29EC2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11C9947F-9109-4DCE-AD4E-7AEC157C9EE3}">
      <dgm:prSet phldrT="[نص]" custT="1"/>
      <dgm:spPr/>
      <dgm:t>
        <a:bodyPr/>
        <a:lstStyle/>
        <a:p>
          <a:pPr rtl="1"/>
          <a:r>
            <a:rPr lang="ar-SA" sz="3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acen Beirut" pitchFamily="2" charset="-78"/>
              <a:ea typeface="+mn-ea"/>
              <a:cs typeface="AL-Mateen" pitchFamily="2" charset="-78"/>
            </a:rPr>
            <a:t>من أهداف المشروع وهو أحد مؤشرات نجاحه</a:t>
          </a:r>
          <a:endParaRPr lang="ar-SA" sz="3600" kern="120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acen Beirut" pitchFamily="2" charset="-78"/>
            <a:ea typeface="+mn-ea"/>
            <a:cs typeface="AL-Mateen" pitchFamily="2" charset="-78"/>
          </a:endParaRPr>
        </a:p>
      </dgm:t>
    </dgm:pt>
    <dgm:pt modelId="{2BD16B55-6001-4DA8-8F03-19B9834258DA}" type="parTrans" cxnId="{18390252-8465-4A96-981E-811A8F2463A5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0285BE94-2C5E-41D6-923E-268EB21D7B14}" type="sibTrans" cxnId="{18390252-8465-4A96-981E-811A8F2463A5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DD8A6F16-8733-42A7-A4EC-8E9899E669E5}">
      <dgm:prSet phldrT="[نص]" custT="1"/>
      <dgm:spPr/>
      <dgm:t>
        <a:bodyPr/>
        <a:lstStyle/>
        <a:p>
          <a:pPr rtl="1"/>
          <a:r>
            <a:rPr lang="ar-SA" sz="3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acen Beirut" pitchFamily="2" charset="-78"/>
              <a:ea typeface="+mn-ea"/>
              <a:cs typeface="AL-Mateen" pitchFamily="2" charset="-78"/>
            </a:rPr>
            <a:t>الخبرة التربوية للمعلمين</a:t>
          </a:r>
          <a:endParaRPr lang="ar-SA" sz="3600" kern="120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acen Beirut" pitchFamily="2" charset="-78"/>
            <a:ea typeface="+mn-ea"/>
            <a:cs typeface="AL-Mateen" pitchFamily="2" charset="-78"/>
          </a:endParaRPr>
        </a:p>
      </dgm:t>
    </dgm:pt>
    <dgm:pt modelId="{175504EC-0A80-48DC-BB7B-9C5924EACA2E}" type="parTrans" cxnId="{B211EB28-0D99-4386-B7B5-CF4858AFD8D1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3EF587E9-0E3D-4BEB-B6E7-D32C86C0ADCA}" type="sibTrans" cxnId="{B211EB28-0D99-4386-B7B5-CF4858AFD8D1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8EB19AB3-50A2-4FD8-A514-C3B29AF460EE}">
      <dgm:prSet phldrT="[نص]" custT="1"/>
      <dgm:spPr/>
      <dgm:t>
        <a:bodyPr/>
        <a:lstStyle/>
        <a:p>
          <a:pPr rtl="1"/>
          <a:r>
            <a:rPr lang="ar-SA" sz="3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acen Beirut" pitchFamily="2" charset="-78"/>
              <a:ea typeface="+mn-ea"/>
              <a:cs typeface="AL-Mateen" pitchFamily="2" charset="-78"/>
            </a:rPr>
            <a:t>مزاحمة السلوكيات السلبية</a:t>
          </a:r>
          <a:endParaRPr lang="ar-SA" sz="3600" kern="120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acen Beirut" pitchFamily="2" charset="-78"/>
            <a:ea typeface="+mn-ea"/>
            <a:cs typeface="AL-Mateen" pitchFamily="2" charset="-78"/>
          </a:endParaRPr>
        </a:p>
      </dgm:t>
    </dgm:pt>
    <dgm:pt modelId="{11DC3A0D-7141-4D30-834F-587AB6444CB0}" type="sibTrans" cxnId="{8220FC8C-1A30-4288-BD2B-BE4EB7D3B8C2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B224B7E3-1DE1-46B1-BA11-72943D26D037}" type="parTrans" cxnId="{8220FC8C-1A30-4288-BD2B-BE4EB7D3B8C2}">
      <dgm:prSet/>
      <dgm:spPr/>
      <dgm:t>
        <a:bodyPr/>
        <a:lstStyle/>
        <a:p>
          <a:pPr rtl="1"/>
          <a:endParaRPr lang="ar-SA" sz="800">
            <a:solidFill>
              <a:schemeClr val="accent5">
                <a:lumMod val="50000"/>
              </a:schemeClr>
            </a:solidFill>
            <a:cs typeface="AL-Mateen" pitchFamily="2" charset="-78"/>
          </a:endParaRPr>
        </a:p>
      </dgm:t>
    </dgm:pt>
    <dgm:pt modelId="{26D4CEFF-1922-4C11-9F84-FF77FE327E4A}" type="pres">
      <dgm:prSet presAssocID="{1F747C97-DE4C-4593-847B-EF962F0B26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86CA23-DA31-472A-9BD7-E8110C4DC509}" type="pres">
      <dgm:prSet presAssocID="{84AEBAF1-F9E1-4A2D-85F8-1B7CDDF51BDF}" presName="node" presStyleLbl="node1" presStyleIdx="0" presStyleCnt="5" custScaleX="127934" custLinFactNeighborY="-20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68A954-41C4-43BE-8687-2713B3355646}" type="pres">
      <dgm:prSet presAssocID="{D52D685D-0D96-4E1C-A814-787ACEB0DDE0}" presName="sibTrans" presStyleCnt="0"/>
      <dgm:spPr/>
      <dgm:t>
        <a:bodyPr/>
        <a:lstStyle/>
        <a:p>
          <a:pPr rtl="1"/>
          <a:endParaRPr lang="ar-SA"/>
        </a:p>
      </dgm:t>
    </dgm:pt>
    <dgm:pt modelId="{95EDCE5D-7F3E-4021-8FC3-8DC039AC0CDC}" type="pres">
      <dgm:prSet presAssocID="{A9471848-1B60-40C5-B001-88F0238986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A10DD7-461E-4F64-ADCC-B8CCFE0E8E07}" type="pres">
      <dgm:prSet presAssocID="{70F1BDBE-0F20-46FF-8DEA-350E5EF9EBAA}" presName="sibTrans" presStyleCnt="0"/>
      <dgm:spPr/>
      <dgm:t>
        <a:bodyPr/>
        <a:lstStyle/>
        <a:p>
          <a:pPr rtl="1"/>
          <a:endParaRPr lang="ar-SA"/>
        </a:p>
      </dgm:t>
    </dgm:pt>
    <dgm:pt modelId="{F5775DF5-146E-4CA0-B79E-07E50B9EDB42}" type="pres">
      <dgm:prSet presAssocID="{8EB19AB3-50A2-4FD8-A514-C3B29AF460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0156D7-DA97-403C-81DC-DE31CAD6CA63}" type="pres">
      <dgm:prSet presAssocID="{11DC3A0D-7141-4D30-834F-587AB6444CB0}" presName="sibTrans" presStyleCnt="0"/>
      <dgm:spPr/>
      <dgm:t>
        <a:bodyPr/>
        <a:lstStyle/>
        <a:p>
          <a:pPr rtl="1"/>
          <a:endParaRPr lang="ar-SA"/>
        </a:p>
      </dgm:t>
    </dgm:pt>
    <dgm:pt modelId="{5B6A4273-41FC-4F0D-A0F3-A67FAC341E1B}" type="pres">
      <dgm:prSet presAssocID="{11C9947F-9109-4DCE-AD4E-7AEC157C9EE3}" presName="node" presStyleLbl="node1" presStyleIdx="3" presStyleCnt="5" custScaleX="175044" custLinFactNeighborX="3700" custLinFactNeighborY="8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A9B746-FC44-4943-BD11-7ABB18457D8C}" type="pres">
      <dgm:prSet presAssocID="{0285BE94-2C5E-41D6-923E-268EB21D7B14}" presName="sibTrans" presStyleCnt="0"/>
      <dgm:spPr/>
      <dgm:t>
        <a:bodyPr/>
        <a:lstStyle/>
        <a:p>
          <a:pPr rtl="1"/>
          <a:endParaRPr lang="ar-SA"/>
        </a:p>
      </dgm:t>
    </dgm:pt>
    <dgm:pt modelId="{28E6964F-ADDB-471D-9699-074A1789969D}" type="pres">
      <dgm:prSet presAssocID="{DD8A6F16-8733-42A7-A4EC-8E9899E669E5}" presName="node" presStyleLbl="node1" presStyleIdx="4" presStyleCnt="5" custScaleX="13924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85CD10E-D9B0-42DF-888D-6C71F0D1EDB8}" type="presOf" srcId="{84AEBAF1-F9E1-4A2D-85F8-1B7CDDF51BDF}" destId="{FD86CA23-DA31-472A-9BD7-E8110C4DC509}" srcOrd="0" destOrd="0" presId="urn:microsoft.com/office/officeart/2005/8/layout/default#1"/>
    <dgm:cxn modelId="{2B1FCE78-0B43-4591-841D-D1F5B2ADD819}" type="presOf" srcId="{8EB19AB3-50A2-4FD8-A514-C3B29AF460EE}" destId="{F5775DF5-146E-4CA0-B79E-07E50B9EDB42}" srcOrd="0" destOrd="0" presId="urn:microsoft.com/office/officeart/2005/8/layout/default#1"/>
    <dgm:cxn modelId="{7D687C96-82FD-425B-9EB0-05B88CE0FCBC}" type="presOf" srcId="{11C9947F-9109-4DCE-AD4E-7AEC157C9EE3}" destId="{5B6A4273-41FC-4F0D-A0F3-A67FAC341E1B}" srcOrd="0" destOrd="0" presId="urn:microsoft.com/office/officeart/2005/8/layout/default#1"/>
    <dgm:cxn modelId="{8220FC8C-1A30-4288-BD2B-BE4EB7D3B8C2}" srcId="{1F747C97-DE4C-4593-847B-EF962F0B2646}" destId="{8EB19AB3-50A2-4FD8-A514-C3B29AF460EE}" srcOrd="2" destOrd="0" parTransId="{B224B7E3-1DE1-46B1-BA11-72943D26D037}" sibTransId="{11DC3A0D-7141-4D30-834F-587AB6444CB0}"/>
    <dgm:cxn modelId="{5B273B13-9322-4C35-AE5B-808F5F1C48AE}" srcId="{1F747C97-DE4C-4593-847B-EF962F0B2646}" destId="{84AEBAF1-F9E1-4A2D-85F8-1B7CDDF51BDF}" srcOrd="0" destOrd="0" parTransId="{7B5255B3-E82A-448F-8524-00BE01052D55}" sibTransId="{D52D685D-0D96-4E1C-A814-787ACEB0DDE0}"/>
    <dgm:cxn modelId="{95E62CA3-16AC-463A-AC3D-7988AED29EC2}" srcId="{1F747C97-DE4C-4593-847B-EF962F0B2646}" destId="{A9471848-1B60-40C5-B001-88F023898602}" srcOrd="1" destOrd="0" parTransId="{151D00E7-EA97-4FE0-8DA2-C32C3B8CFE38}" sibTransId="{70F1BDBE-0F20-46FF-8DEA-350E5EF9EBAA}"/>
    <dgm:cxn modelId="{B211EB28-0D99-4386-B7B5-CF4858AFD8D1}" srcId="{1F747C97-DE4C-4593-847B-EF962F0B2646}" destId="{DD8A6F16-8733-42A7-A4EC-8E9899E669E5}" srcOrd="4" destOrd="0" parTransId="{175504EC-0A80-48DC-BB7B-9C5924EACA2E}" sibTransId="{3EF587E9-0E3D-4BEB-B6E7-D32C86C0ADCA}"/>
    <dgm:cxn modelId="{954C24FD-4D9A-4EEB-812A-D49374381744}" type="presOf" srcId="{DD8A6F16-8733-42A7-A4EC-8E9899E669E5}" destId="{28E6964F-ADDB-471D-9699-074A1789969D}" srcOrd="0" destOrd="0" presId="urn:microsoft.com/office/officeart/2005/8/layout/default#1"/>
    <dgm:cxn modelId="{18390252-8465-4A96-981E-811A8F2463A5}" srcId="{1F747C97-DE4C-4593-847B-EF962F0B2646}" destId="{11C9947F-9109-4DCE-AD4E-7AEC157C9EE3}" srcOrd="3" destOrd="0" parTransId="{2BD16B55-6001-4DA8-8F03-19B9834258DA}" sibTransId="{0285BE94-2C5E-41D6-923E-268EB21D7B14}"/>
    <dgm:cxn modelId="{8781FB75-D7F8-48C5-8F06-064588CA2BE6}" type="presOf" srcId="{1F747C97-DE4C-4593-847B-EF962F0B2646}" destId="{26D4CEFF-1922-4C11-9F84-FF77FE327E4A}" srcOrd="0" destOrd="0" presId="urn:microsoft.com/office/officeart/2005/8/layout/default#1"/>
    <dgm:cxn modelId="{8AC80D9B-3094-4563-B01D-73EDA6367862}" type="presOf" srcId="{A9471848-1B60-40C5-B001-88F023898602}" destId="{95EDCE5D-7F3E-4021-8FC3-8DC039AC0CDC}" srcOrd="0" destOrd="0" presId="urn:microsoft.com/office/officeart/2005/8/layout/default#1"/>
    <dgm:cxn modelId="{9FC66231-1BCB-429F-96A7-5232A0B56BE9}" type="presParOf" srcId="{26D4CEFF-1922-4C11-9F84-FF77FE327E4A}" destId="{FD86CA23-DA31-472A-9BD7-E8110C4DC509}" srcOrd="0" destOrd="0" presId="urn:microsoft.com/office/officeart/2005/8/layout/default#1"/>
    <dgm:cxn modelId="{8B80629A-3F63-4DE3-868F-64A7F278E742}" type="presParOf" srcId="{26D4CEFF-1922-4C11-9F84-FF77FE327E4A}" destId="{6B68A954-41C4-43BE-8687-2713B3355646}" srcOrd="1" destOrd="0" presId="urn:microsoft.com/office/officeart/2005/8/layout/default#1"/>
    <dgm:cxn modelId="{EA85A9D3-FA4D-467C-BA07-7A6F6A02185C}" type="presParOf" srcId="{26D4CEFF-1922-4C11-9F84-FF77FE327E4A}" destId="{95EDCE5D-7F3E-4021-8FC3-8DC039AC0CDC}" srcOrd="2" destOrd="0" presId="urn:microsoft.com/office/officeart/2005/8/layout/default#1"/>
    <dgm:cxn modelId="{C485E586-F239-4638-B14B-9711430230AE}" type="presParOf" srcId="{26D4CEFF-1922-4C11-9F84-FF77FE327E4A}" destId="{37A10DD7-461E-4F64-ADCC-B8CCFE0E8E07}" srcOrd="3" destOrd="0" presId="urn:microsoft.com/office/officeart/2005/8/layout/default#1"/>
    <dgm:cxn modelId="{0682284D-EB4F-4CE8-9E6B-68F644A3FA08}" type="presParOf" srcId="{26D4CEFF-1922-4C11-9F84-FF77FE327E4A}" destId="{F5775DF5-146E-4CA0-B79E-07E50B9EDB42}" srcOrd="4" destOrd="0" presId="urn:microsoft.com/office/officeart/2005/8/layout/default#1"/>
    <dgm:cxn modelId="{3A50A456-81B3-4C48-BC0C-347389EC91D5}" type="presParOf" srcId="{26D4CEFF-1922-4C11-9F84-FF77FE327E4A}" destId="{610156D7-DA97-403C-81DC-DE31CAD6CA63}" srcOrd="5" destOrd="0" presId="urn:microsoft.com/office/officeart/2005/8/layout/default#1"/>
    <dgm:cxn modelId="{0738998A-9159-404A-ADD0-E27AF009DBA0}" type="presParOf" srcId="{26D4CEFF-1922-4C11-9F84-FF77FE327E4A}" destId="{5B6A4273-41FC-4F0D-A0F3-A67FAC341E1B}" srcOrd="6" destOrd="0" presId="urn:microsoft.com/office/officeart/2005/8/layout/default#1"/>
    <dgm:cxn modelId="{7051B735-4153-45FF-93F8-8091D2511526}" type="presParOf" srcId="{26D4CEFF-1922-4C11-9F84-FF77FE327E4A}" destId="{D0A9B746-FC44-4943-BD11-7ABB18457D8C}" srcOrd="7" destOrd="0" presId="urn:microsoft.com/office/officeart/2005/8/layout/default#1"/>
    <dgm:cxn modelId="{95C41D1F-AA73-4843-B275-FC165640EDB2}" type="presParOf" srcId="{26D4CEFF-1922-4C11-9F84-FF77FE327E4A}" destId="{28E6964F-ADDB-471D-9699-074A1789969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4B7D71-F3FA-45E4-8C1E-AD7B0174EEE8}" type="doc">
      <dgm:prSet loTypeId="urn:microsoft.com/office/officeart/2005/8/layout/venn1" loCatId="relationship" qsTypeId="urn:microsoft.com/office/officeart/2005/8/quickstyle/simple4" qsCatId="simple" csTypeId="urn:microsoft.com/office/officeart/2005/8/colors/colorful1#1" csCatId="colorful" phldr="1"/>
      <dgm:spPr/>
    </dgm:pt>
    <dgm:pt modelId="{8107A083-8972-4853-9460-264017201330}">
      <dgm:prSet phldrT="[نص]"/>
      <dgm:spPr/>
      <dgm:t>
        <a:bodyPr/>
        <a:lstStyle/>
        <a:p>
          <a:pPr rtl="1"/>
          <a:endParaRPr lang="ar-SA" dirty="0"/>
        </a:p>
      </dgm:t>
    </dgm:pt>
    <dgm:pt modelId="{C05F6279-CDEE-47C0-9BE2-DAD91D32E0AB}" type="parTrans" cxnId="{57060D23-439F-499D-8478-E11C27201722}">
      <dgm:prSet/>
      <dgm:spPr/>
      <dgm:t>
        <a:bodyPr/>
        <a:lstStyle/>
        <a:p>
          <a:pPr rtl="1"/>
          <a:endParaRPr lang="ar-SA"/>
        </a:p>
      </dgm:t>
    </dgm:pt>
    <dgm:pt modelId="{FBE824AD-2694-412A-9609-C8B039C0B153}" type="sibTrans" cxnId="{57060D23-439F-499D-8478-E11C27201722}">
      <dgm:prSet/>
      <dgm:spPr/>
      <dgm:t>
        <a:bodyPr/>
        <a:lstStyle/>
        <a:p>
          <a:pPr rtl="1"/>
          <a:endParaRPr lang="ar-SA"/>
        </a:p>
      </dgm:t>
    </dgm:pt>
    <dgm:pt modelId="{2E5E8ABB-972E-4F53-8376-7F76AC1B7F64}">
      <dgm:prSet phldrT="[نص]"/>
      <dgm:spPr/>
      <dgm:t>
        <a:bodyPr/>
        <a:lstStyle/>
        <a:p>
          <a:pPr rtl="1"/>
          <a:endParaRPr lang="ar-SA" dirty="0"/>
        </a:p>
      </dgm:t>
    </dgm:pt>
    <dgm:pt modelId="{EB1F3E8E-6B88-48A1-BF21-5D684F116777}" type="parTrans" cxnId="{35F08C16-B95D-449B-8971-C6E4A8A7882B}">
      <dgm:prSet/>
      <dgm:spPr/>
      <dgm:t>
        <a:bodyPr/>
        <a:lstStyle/>
        <a:p>
          <a:pPr rtl="1"/>
          <a:endParaRPr lang="ar-SA"/>
        </a:p>
      </dgm:t>
    </dgm:pt>
    <dgm:pt modelId="{2F6452C8-603C-41F8-A126-0C2B437A94D1}" type="sibTrans" cxnId="{35F08C16-B95D-449B-8971-C6E4A8A7882B}">
      <dgm:prSet/>
      <dgm:spPr/>
      <dgm:t>
        <a:bodyPr/>
        <a:lstStyle/>
        <a:p>
          <a:pPr rtl="1"/>
          <a:endParaRPr lang="ar-SA"/>
        </a:p>
      </dgm:t>
    </dgm:pt>
    <dgm:pt modelId="{15B652B3-9B4C-4CD3-BC34-216C4200672F}">
      <dgm:prSet phldrT="[نص]"/>
      <dgm:spPr/>
      <dgm:t>
        <a:bodyPr/>
        <a:lstStyle/>
        <a:p>
          <a:pPr rtl="1"/>
          <a:endParaRPr lang="ar-SA" dirty="0"/>
        </a:p>
      </dgm:t>
    </dgm:pt>
    <dgm:pt modelId="{489D59DF-87FA-4309-840A-1797BCA74B45}" type="parTrans" cxnId="{1C436E9E-D8C7-43BF-80A8-4D503D378945}">
      <dgm:prSet/>
      <dgm:spPr/>
      <dgm:t>
        <a:bodyPr/>
        <a:lstStyle/>
        <a:p>
          <a:pPr rtl="1"/>
          <a:endParaRPr lang="ar-SA"/>
        </a:p>
      </dgm:t>
    </dgm:pt>
    <dgm:pt modelId="{0CB31C5B-E501-4733-9B28-E081C80D26F9}" type="sibTrans" cxnId="{1C436E9E-D8C7-43BF-80A8-4D503D378945}">
      <dgm:prSet/>
      <dgm:spPr/>
      <dgm:t>
        <a:bodyPr/>
        <a:lstStyle/>
        <a:p>
          <a:pPr rtl="1"/>
          <a:endParaRPr lang="ar-SA"/>
        </a:p>
      </dgm:t>
    </dgm:pt>
    <dgm:pt modelId="{34BE4052-212E-4AB4-9167-1AE8A6B8F05A}" type="pres">
      <dgm:prSet presAssocID="{3C4B7D71-F3FA-45E4-8C1E-AD7B0174EEE8}" presName="compositeShape" presStyleCnt="0">
        <dgm:presLayoutVars>
          <dgm:chMax val="7"/>
          <dgm:dir/>
          <dgm:resizeHandles val="exact"/>
        </dgm:presLayoutVars>
      </dgm:prSet>
      <dgm:spPr/>
    </dgm:pt>
    <dgm:pt modelId="{58BC8132-BFA4-4767-98F2-F87AFE60C91A}" type="pres">
      <dgm:prSet presAssocID="{8107A083-8972-4853-9460-264017201330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89FDC180-4BD1-4123-AE5A-0A2D2416D2AD}" type="pres">
      <dgm:prSet presAssocID="{8107A083-8972-4853-9460-26401720133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C5A951-E600-499F-88C9-C2094E17C4C0}" type="pres">
      <dgm:prSet presAssocID="{2E5E8ABB-972E-4F53-8376-7F76AC1B7F64}" presName="circ2" presStyleLbl="vennNode1" presStyleIdx="1" presStyleCnt="3" custLinFactNeighborY="575"/>
      <dgm:spPr/>
      <dgm:t>
        <a:bodyPr/>
        <a:lstStyle/>
        <a:p>
          <a:pPr rtl="1"/>
          <a:endParaRPr lang="ar-SA"/>
        </a:p>
      </dgm:t>
    </dgm:pt>
    <dgm:pt modelId="{288EA0CC-B00D-490F-BE95-20F65A07FF77}" type="pres">
      <dgm:prSet presAssocID="{2E5E8ABB-972E-4F53-8376-7F76AC1B7F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F4CC12-7012-46B0-971D-2BD37E4CE33D}" type="pres">
      <dgm:prSet presAssocID="{15B652B3-9B4C-4CD3-BC34-216C4200672F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AB2BAAE4-4F57-4426-ACEA-A088804D8EAD}" type="pres">
      <dgm:prSet presAssocID="{15B652B3-9B4C-4CD3-BC34-216C4200672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90E515D-1A68-4FEE-8757-7EB1EAFAC6D5}" type="presOf" srcId="{2E5E8ABB-972E-4F53-8376-7F76AC1B7F64}" destId="{288EA0CC-B00D-490F-BE95-20F65A07FF77}" srcOrd="1" destOrd="0" presId="urn:microsoft.com/office/officeart/2005/8/layout/venn1"/>
    <dgm:cxn modelId="{35F08C16-B95D-449B-8971-C6E4A8A7882B}" srcId="{3C4B7D71-F3FA-45E4-8C1E-AD7B0174EEE8}" destId="{2E5E8ABB-972E-4F53-8376-7F76AC1B7F64}" srcOrd="1" destOrd="0" parTransId="{EB1F3E8E-6B88-48A1-BF21-5D684F116777}" sibTransId="{2F6452C8-603C-41F8-A126-0C2B437A94D1}"/>
    <dgm:cxn modelId="{57060D23-439F-499D-8478-E11C27201722}" srcId="{3C4B7D71-F3FA-45E4-8C1E-AD7B0174EEE8}" destId="{8107A083-8972-4853-9460-264017201330}" srcOrd="0" destOrd="0" parTransId="{C05F6279-CDEE-47C0-9BE2-DAD91D32E0AB}" sibTransId="{FBE824AD-2694-412A-9609-C8B039C0B153}"/>
    <dgm:cxn modelId="{3DB1CFD1-4337-4C08-9370-3FEE674FE8A2}" type="presOf" srcId="{2E5E8ABB-972E-4F53-8376-7F76AC1B7F64}" destId="{BCC5A951-E600-499F-88C9-C2094E17C4C0}" srcOrd="0" destOrd="0" presId="urn:microsoft.com/office/officeart/2005/8/layout/venn1"/>
    <dgm:cxn modelId="{EA9C579B-9F90-4B66-A468-3D15136BAE26}" type="presOf" srcId="{15B652B3-9B4C-4CD3-BC34-216C4200672F}" destId="{46F4CC12-7012-46B0-971D-2BD37E4CE33D}" srcOrd="0" destOrd="0" presId="urn:microsoft.com/office/officeart/2005/8/layout/venn1"/>
    <dgm:cxn modelId="{1C436E9E-D8C7-43BF-80A8-4D503D378945}" srcId="{3C4B7D71-F3FA-45E4-8C1E-AD7B0174EEE8}" destId="{15B652B3-9B4C-4CD3-BC34-216C4200672F}" srcOrd="2" destOrd="0" parTransId="{489D59DF-87FA-4309-840A-1797BCA74B45}" sibTransId="{0CB31C5B-E501-4733-9B28-E081C80D26F9}"/>
    <dgm:cxn modelId="{95769F86-FB76-4722-8AED-5E4AB85C93E4}" type="presOf" srcId="{8107A083-8972-4853-9460-264017201330}" destId="{89FDC180-4BD1-4123-AE5A-0A2D2416D2AD}" srcOrd="1" destOrd="0" presId="urn:microsoft.com/office/officeart/2005/8/layout/venn1"/>
    <dgm:cxn modelId="{5846D733-7B85-4FA8-9250-54CDA961825A}" type="presOf" srcId="{8107A083-8972-4853-9460-264017201330}" destId="{58BC8132-BFA4-4767-98F2-F87AFE60C91A}" srcOrd="0" destOrd="0" presId="urn:microsoft.com/office/officeart/2005/8/layout/venn1"/>
    <dgm:cxn modelId="{7BA4998F-730B-49D4-B21B-CC48C661B576}" type="presOf" srcId="{3C4B7D71-F3FA-45E4-8C1E-AD7B0174EEE8}" destId="{34BE4052-212E-4AB4-9167-1AE8A6B8F05A}" srcOrd="0" destOrd="0" presId="urn:microsoft.com/office/officeart/2005/8/layout/venn1"/>
    <dgm:cxn modelId="{4A292983-6CEB-4A81-98BE-09AA715D183E}" type="presOf" srcId="{15B652B3-9B4C-4CD3-BC34-216C4200672F}" destId="{AB2BAAE4-4F57-4426-ACEA-A088804D8EAD}" srcOrd="1" destOrd="0" presId="urn:microsoft.com/office/officeart/2005/8/layout/venn1"/>
    <dgm:cxn modelId="{2435D9BB-3472-4927-A255-C4F5BB828D47}" type="presParOf" srcId="{34BE4052-212E-4AB4-9167-1AE8A6B8F05A}" destId="{58BC8132-BFA4-4767-98F2-F87AFE60C91A}" srcOrd="0" destOrd="0" presId="urn:microsoft.com/office/officeart/2005/8/layout/venn1"/>
    <dgm:cxn modelId="{FA0A9A78-867E-4068-ADC7-1E2700E7C21D}" type="presParOf" srcId="{34BE4052-212E-4AB4-9167-1AE8A6B8F05A}" destId="{89FDC180-4BD1-4123-AE5A-0A2D2416D2AD}" srcOrd="1" destOrd="0" presId="urn:microsoft.com/office/officeart/2005/8/layout/venn1"/>
    <dgm:cxn modelId="{B0AAB692-9F89-4B52-A6E1-95304CEF474C}" type="presParOf" srcId="{34BE4052-212E-4AB4-9167-1AE8A6B8F05A}" destId="{BCC5A951-E600-499F-88C9-C2094E17C4C0}" srcOrd="2" destOrd="0" presId="urn:microsoft.com/office/officeart/2005/8/layout/venn1"/>
    <dgm:cxn modelId="{B5F60211-7CEA-4A05-B054-CEB3B4F4FA6B}" type="presParOf" srcId="{34BE4052-212E-4AB4-9167-1AE8A6B8F05A}" destId="{288EA0CC-B00D-490F-BE95-20F65A07FF77}" srcOrd="3" destOrd="0" presId="urn:microsoft.com/office/officeart/2005/8/layout/venn1"/>
    <dgm:cxn modelId="{44A5FB30-4BF2-48CC-B1E2-2C7DBF1973F7}" type="presParOf" srcId="{34BE4052-212E-4AB4-9167-1AE8A6B8F05A}" destId="{46F4CC12-7012-46B0-971D-2BD37E4CE33D}" srcOrd="4" destOrd="0" presId="urn:microsoft.com/office/officeart/2005/8/layout/venn1"/>
    <dgm:cxn modelId="{8CAF320D-4263-4FEC-AF5F-76C101F71689}" type="presParOf" srcId="{34BE4052-212E-4AB4-9167-1AE8A6B8F05A}" destId="{AB2BAAE4-4F57-4426-ACEA-A088804D8EA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5B36E5-CF51-4E90-B697-DD54A6491C97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30DC5B-1DAA-4AC4-BC10-F9A9395EFE2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72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2384D-8056-4693-A28E-5562DFC58E83}" type="slidenum">
              <a:rPr lang="ar-EG"/>
              <a:pPr/>
              <a:t>26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ar-SA" smtClean="0"/>
              <a:t>تنبيه  :  المقصود من النشاط هو الكشف بأن الجانب المعرفي ( المكون المعرفي ) هو  محل اهتمام أكبر  وأكثر  من الجانب الوجداني والسلوكي  </a:t>
            </a:r>
          </a:p>
          <a:p>
            <a:pPr eaLnBrk="1" hangingPunct="1">
              <a:spcBef>
                <a:spcPct val="0"/>
              </a:spcBef>
            </a:pPr>
            <a:r>
              <a:rPr lang="ar-SA" smtClean="0"/>
              <a:t>كما أن ذلك الاهتمام بالجانب المعرفي هو على حساب الجانب الأهم وهو الوجداني الذي سيؤثر أكثر على التطبيق</a:t>
            </a:r>
          </a:p>
        </p:txBody>
      </p:sp>
      <p:sp>
        <p:nvSpPr>
          <p:cNvPr id="1013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1E8EB-24B6-4464-896C-1B7570846D47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D7C3-C49B-45CE-A872-C356A1E4E29D}" type="datetimeFigureOut">
              <a:rPr lang="ar-SA" smtClean="0"/>
              <a:pPr/>
              <a:t>13/06/40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AC81-1F0F-4FA0-A0CE-B7ECE9F35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571;&#1606;&#1588;&#1591;&#1577;%20&#1575;&#1604;&#1605;&#1583;&#1585;&#1587;&#1577;\&#1601;&#1606;%20&#1594;&#1585;&#1587;%20&#1575;&#1604;&#1602;&#1610;&#1605;\Untitled.wav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294" y="0"/>
            <a:ext cx="9193800" cy="6915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28794" y="404664"/>
            <a:ext cx="6834206" cy="1287016"/>
          </a:xfrm>
        </p:spPr>
        <p:txBody>
          <a:bodyPr>
            <a:noAutofit/>
          </a:bodyPr>
          <a:lstStyle/>
          <a:p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سبق أن نفذت </a:t>
            </a:r>
            <a:r>
              <a:rPr lang="ar-S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لك</a:t>
            </a:r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برامج كثيرة في نفس المجال</a:t>
            </a:r>
            <a:b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</a:t>
            </a:r>
            <a:r>
              <a:rPr lang="ar-S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الجديد في هذا البرنامج؟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571736" y="1841404"/>
            <a:ext cx="6324600" cy="20162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GA Sindibad Regular" pitchFamily="2" charset="-78"/>
              </a:rPr>
              <a:t> ماذا يقدم هذا البرنامج؟ </a:t>
            </a:r>
            <a:br>
              <a:rPr kumimoji="0" lang="ar-S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GA Sindibad Regular" pitchFamily="2" charset="-78"/>
              </a:rPr>
            </a:br>
            <a:r>
              <a:rPr kumimoji="0" lang="ar-S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GA Sindibad Regular" pitchFamily="2" charset="-78"/>
              </a:rPr>
              <a:t>وما الاستفادة المرجوة منه؟</a:t>
            </a:r>
            <a:endParaRPr kumimoji="0" lang="ar-SA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GA Sindibad Regular" pitchFamily="2" charset="-78"/>
            </a:endParaRPr>
          </a:p>
        </p:txBody>
      </p:sp>
      <p:pic>
        <p:nvPicPr>
          <p:cNvPr id="5122" name="Picture 2" descr="C:\Users\Administrator\Desktop\الدورة\عرضي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62646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857488" y="200024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dirty="0" smtClean="0"/>
              <a:t>أهداف البرنامج</a:t>
            </a:r>
            <a:endParaRPr lang="ar-SA" sz="5400" dirty="0"/>
          </a:p>
        </p:txBody>
      </p:sp>
      <p:pic>
        <p:nvPicPr>
          <p:cNvPr id="5" name="Picture 2" descr="C:\Users\Administrator\Desktop\الدورة\عرضي\images (1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192620"/>
            <a:ext cx="4143404" cy="20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 rot="10800000" flipV="1">
            <a:off x="126794" y="1712089"/>
            <a:ext cx="87314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المساهمة في تحقيق النمو الاجتماعي للمتعلم عن طريق تكوين الشخصية الإسلامية المتكاملة التي تعرف ما لها من حقوق، وما عليها من واجبات</a:t>
            </a:r>
            <a:endParaRPr kumimoji="0" lang="ar-S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المساهمة في تحقيق النمو الجسمي للمتعلم، وذلك عن طريق تعويد المتعلم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المحافظه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على النظافة الشخصية والعامة.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 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    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بناء الشخصية المتكاملة للمتعلم ليصبح إنسانا صالحا يرتبط بوطنه ويعتز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به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ويضحي من أجله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تعريف المتعلم قيم ديننا الإسلامي الحنيف وترجمتها إلى أفعال ومواقف سلوكية.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      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ترسيخ القيم الاجتماعية البناءة، كالتعاون، والمنافسة الشريفة، وخدمة المجتم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ع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14678" y="428604"/>
            <a:ext cx="39290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الأهداف</a:t>
            </a:r>
            <a:endParaRPr lang="ar-SA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 rot="10800000" flipV="1">
            <a:off x="0" y="1128949"/>
            <a:ext cx="892971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  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تربية الطالبة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على الاعتماد على النفس وتحمل المسؤولية وتعود القيادة والطاعة في المعروف.</a:t>
            </a:r>
            <a:endParaRPr kumimoji="0" lang="ar-S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     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  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تلبية الحاجات الاجتماعية والنفسية لدى الطالبة كالحاجة إلى الانتماء والصداقة وتحقيق الذات والتقدير ومساعدة المتعلم على التخلص من بعض ما يعانيه من مشاكل كالقلق والاضطراب والانطواء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ar-S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تربية الطالبات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وتبصيرهن بشؤون دينهم وتبسيط المفاهيم الإسلامية بما يكفل للجميع أن يوقنوا بأن الإسلام نظام شامل يتناول مظاهر الحياة جميعا.</a:t>
            </a:r>
            <a:endParaRPr kumimoji="0" lang="ar-S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     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   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العمل على حماية الطالبة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من التيارات الإلحادية والأفكار المنحرفة والتقليد السلبي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ar-S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928670"/>
            <a:ext cx="83582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مساعدة المتعلمين على تقويم أنفسهم حتى يكونوا أقوياء بأجسامهم وأخلاقهم مخلصين حريصين على أوقاتهم لخدمة أمتهم ووطنهم.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     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زرع الثقة الكاملة في نفوس المتعلمين بمقومات أمتهم الإسلامية وإنها خير أمة أخرجت للناس, والإيمان بوحدتها على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إختلاف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أجناسها وألوانها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تعويد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االطالبات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تحمل المسؤولية والاعتماد على النفس, والشعور بالحاجة إلى العمل الجماعي.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       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Times New Roman" pitchFamily="18" charset="0"/>
              </a:rPr>
              <a:t>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إبراز روح التناصح بين أفراد المجتمع الإسلامي, والتلاحم والتكافل والتعاون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توطيد الصلة بين المتعلم</a:t>
            </a:r>
            <a:r>
              <a:rPr kumimoji="0" lang="ar-SA" sz="2400" b="1" i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وبين لغة القران, وتعريفه التراث الإسلامي وبث الاعتزاز في نفسه وتعويده السلوك الحسن.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ترسيخ الإيمان بالله ووحدانيته عند المتعلم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B9CBB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·</a:t>
            </a:r>
            <a:r>
              <a:rPr kumimoji="0" lang="ar-SA" sz="105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/>
                <a:cs typeface="Times New Roman" pitchFamily="18" charset="0"/>
              </a:rPr>
              <a:t>        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معالجة مظاهر الانطواء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التطرف والانحراف, بحيث يصبح عضوا نافعا لنفسه ولمجتمعه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pPr eaLnBrk="1" hangingPunct="1"/>
            <a:r>
              <a:rPr lang="ar-SA" b="1" u="sng" smtClean="0">
                <a:solidFill>
                  <a:schemeClr val="bg1"/>
                </a:solidFill>
              </a:rPr>
              <a:t>طبيعة الاتجاهات</a:t>
            </a:r>
            <a:r>
              <a:rPr lang="ar-SA" smtClean="0">
                <a:solidFill>
                  <a:schemeClr val="bg1"/>
                </a:solidFill>
              </a:rPr>
              <a:t> 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/>
          <a:p>
            <a:pPr eaLnBrk="1" hangingPunct="1"/>
            <a:r>
              <a:rPr lang="ar-SA" b="1" dirty="0" smtClean="0">
                <a:solidFill>
                  <a:schemeClr val="bg1"/>
                </a:solidFill>
              </a:rPr>
              <a:t>تشير الاتجاهات إلى نزعات تؤهل الفرد للاستجابة بأنماط سلوكيه محددة نحو </a:t>
            </a:r>
            <a:r>
              <a:rPr lang="ar-SA" b="1" dirty="0" err="1" smtClean="0">
                <a:solidFill>
                  <a:schemeClr val="bg1"/>
                </a:solidFill>
              </a:rPr>
              <a:t>اشخاص</a:t>
            </a:r>
            <a:r>
              <a:rPr lang="ar-SA" b="1" dirty="0" smtClean="0">
                <a:solidFill>
                  <a:schemeClr val="bg1"/>
                </a:solidFill>
              </a:rPr>
              <a:t> أو </a:t>
            </a:r>
            <a:r>
              <a:rPr lang="ar-SA" b="1" dirty="0" err="1" smtClean="0">
                <a:solidFill>
                  <a:schemeClr val="bg1"/>
                </a:solidFill>
              </a:rPr>
              <a:t>افكار</a:t>
            </a:r>
            <a:r>
              <a:rPr lang="ar-SA" b="1" dirty="0" smtClean="0">
                <a:solidFill>
                  <a:schemeClr val="bg1"/>
                </a:solidFill>
              </a:rPr>
              <a:t> أو </a:t>
            </a:r>
            <a:r>
              <a:rPr lang="ar-SA" b="1" dirty="0" err="1" smtClean="0">
                <a:solidFill>
                  <a:schemeClr val="bg1"/>
                </a:solidFill>
              </a:rPr>
              <a:t>اشياء</a:t>
            </a:r>
            <a:r>
              <a:rPr lang="ar-SA" b="1" dirty="0" smtClean="0">
                <a:solidFill>
                  <a:schemeClr val="bg1"/>
                </a:solidFill>
              </a:rPr>
              <a:t> معينه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صورة 3" descr="2157186030f1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  <p:pic>
        <p:nvPicPr>
          <p:cNvPr id="5" name="صورة 4" descr="2157186030f1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pPr eaLnBrk="1" hangingPunct="1"/>
            <a:r>
              <a:rPr lang="ar-SA" b="1" u="sng" smtClean="0">
                <a:solidFill>
                  <a:schemeClr val="bg1"/>
                </a:solidFill>
              </a:rPr>
              <a:t>طبيعة الاتجاهات</a:t>
            </a:r>
            <a:r>
              <a:rPr lang="ar-SA" smtClean="0">
                <a:solidFill>
                  <a:schemeClr val="bg1"/>
                </a:solidFill>
              </a:rPr>
              <a:t> 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/>
          <a:p>
            <a:pPr eaLnBrk="1" hangingPunct="1"/>
            <a:r>
              <a:rPr lang="ar-SA" b="1" dirty="0" smtClean="0">
                <a:solidFill>
                  <a:schemeClr val="bg1"/>
                </a:solidFill>
              </a:rPr>
              <a:t>تشير الاتجاهات إلى نزعات تؤهل الفرد للاستجابة بأنماط سلوكيه محددة نحو </a:t>
            </a:r>
            <a:r>
              <a:rPr lang="ar-SA" b="1" dirty="0" err="1" smtClean="0">
                <a:solidFill>
                  <a:schemeClr val="bg1"/>
                </a:solidFill>
              </a:rPr>
              <a:t>اشخاص</a:t>
            </a:r>
            <a:r>
              <a:rPr lang="ar-SA" b="1" dirty="0" smtClean="0">
                <a:solidFill>
                  <a:schemeClr val="bg1"/>
                </a:solidFill>
              </a:rPr>
              <a:t> أو </a:t>
            </a:r>
            <a:r>
              <a:rPr lang="ar-SA" b="1" dirty="0" err="1" smtClean="0">
                <a:solidFill>
                  <a:schemeClr val="bg1"/>
                </a:solidFill>
              </a:rPr>
              <a:t>افكار</a:t>
            </a:r>
            <a:r>
              <a:rPr lang="ar-SA" b="1" dirty="0" smtClean="0">
                <a:solidFill>
                  <a:schemeClr val="bg1"/>
                </a:solidFill>
              </a:rPr>
              <a:t> أو </a:t>
            </a:r>
            <a:r>
              <a:rPr lang="ar-SA" b="1" dirty="0" err="1" smtClean="0">
                <a:solidFill>
                  <a:schemeClr val="bg1"/>
                </a:solidFill>
              </a:rPr>
              <a:t>اشياء</a:t>
            </a:r>
            <a:r>
              <a:rPr lang="ar-SA" b="1" dirty="0" smtClean="0">
                <a:solidFill>
                  <a:schemeClr val="bg1"/>
                </a:solidFill>
              </a:rPr>
              <a:t> معينه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صورة 3" descr="2157186030f1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  <p:pic>
        <p:nvPicPr>
          <p:cNvPr id="5" name="صورة 4" descr="2157186030f1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144000" cy="70104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071670" y="2967335"/>
            <a:ext cx="53578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تعريف القيم</a:t>
            </a:r>
            <a:endParaRPr lang="ar-S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صورة 3" descr="داخلية العرض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5364163" y="1262063"/>
            <a:ext cx="2663825" cy="6477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244" name="مربع نص 7"/>
          <p:cNvSpPr txBox="1">
            <a:spLocks noChangeArrowheads="1"/>
          </p:cNvSpPr>
          <p:nvPr/>
        </p:nvSpPr>
        <p:spPr bwMode="auto">
          <a:xfrm>
            <a:off x="5364163" y="1262063"/>
            <a:ext cx="244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>
                <a:solidFill>
                  <a:schemeClr val="bg1"/>
                </a:solidFill>
                <a:cs typeface="PT Bold Heading" pitchFamily="2" charset="-78"/>
              </a:rPr>
              <a:t>نشاط جماعي  </a:t>
            </a:r>
            <a:endParaRPr lang="en-US" sz="320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0245" name="مستطيل 8"/>
          <p:cNvSpPr>
            <a:spLocks noChangeArrowheads="1"/>
          </p:cNvSpPr>
          <p:nvPr/>
        </p:nvSpPr>
        <p:spPr bwMode="auto">
          <a:xfrm>
            <a:off x="4284663" y="2154238"/>
            <a:ext cx="4608512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>
                <a:solidFill>
                  <a:srgbClr val="000000"/>
                </a:solidFill>
                <a:cs typeface="PT Bold Heading" pitchFamily="2" charset="-78"/>
              </a:rPr>
              <a:t>بالتعاون مع  أفراد المجموعة  : </a:t>
            </a:r>
          </a:p>
          <a:p>
            <a:pPr algn="ctr">
              <a:lnSpc>
                <a:spcPct val="150000"/>
              </a:lnSpc>
            </a:pPr>
            <a:r>
              <a:rPr lang="ar-SA" sz="3200">
                <a:solidFill>
                  <a:srgbClr val="000000"/>
                </a:solidFill>
                <a:cs typeface="PT Bold Heading" pitchFamily="2" charset="-78"/>
              </a:rPr>
              <a:t>تناقش حول مفاهيم  القيم ثم صغ مفهومك الخاص مع التمثيل ؟</a:t>
            </a:r>
          </a:p>
          <a:p>
            <a:pPr algn="ctr">
              <a:lnSpc>
                <a:spcPct val="150000"/>
              </a:lnSpc>
            </a:pPr>
            <a:r>
              <a:rPr lang="ar-SA" sz="3200">
                <a:solidFill>
                  <a:srgbClr val="000000"/>
                </a:solidFill>
                <a:cs typeface="PT Bold Heading" pitchFamily="2" charset="-78"/>
              </a:rPr>
              <a:t> </a:t>
            </a:r>
          </a:p>
        </p:txBody>
      </p:sp>
      <p:pic>
        <p:nvPicPr>
          <p:cNvPr id="2050" name="Picture 2" descr="http://learnkorean43rab.files.wordpress.com/2012/09/aa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1196752"/>
            <a:ext cx="3672408" cy="46672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3" descr="داخلية العرض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مربع نص 4"/>
          <p:cNvSpPr txBox="1">
            <a:spLocks noChangeArrowheads="1"/>
          </p:cNvSpPr>
          <p:nvPr/>
        </p:nvSpPr>
        <p:spPr bwMode="auto">
          <a:xfrm>
            <a:off x="3779838" y="2503488"/>
            <a:ext cx="52276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>
                <a:latin typeface="GE SS Two Medium"/>
                <a:ea typeface="GE SS Two Medium"/>
                <a:cs typeface="PT Bold Heading" pitchFamily="2" charset="-78"/>
              </a:rPr>
              <a:t>مفهوم القيم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71600" y="1484784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3" descr="داخلية العرض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28687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827088" y="765175"/>
            <a:ext cx="8066087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PT Bold Heading" pitchFamily="2" charset="-78"/>
              </a:rPr>
              <a:t>تعريف القيم 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dk1"/>
                </a:solidFill>
                <a:latin typeface="+mn-lt"/>
                <a:cs typeface="PT Bold Heading" pitchFamily="2" charset="-78"/>
              </a:rPr>
              <a:t> مجموعة المعايير والاعراف والقواعد الحاكمة التي  تحدد أو توجه أو تؤثر في سلوك الشخص</a:t>
            </a:r>
            <a:endParaRPr lang="ar-SA" dirty="0">
              <a:solidFill>
                <a:schemeClr val="dk1"/>
              </a:solidFill>
              <a:latin typeface="+mn-lt"/>
              <a:cs typeface="PT Bold Heading" pitchFamily="2" charset="-78"/>
            </a:endParaRPr>
          </a:p>
        </p:txBody>
      </p:sp>
      <p:pic>
        <p:nvPicPr>
          <p:cNvPr id="4098" name="Picture 2" descr="http://1.bp.blogspot.com/_ECkCX0cNY4c/TUAaSfv90aI/AAAAAAAABq0/mQtvMmsSeV0/s1600/no1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771800" y="2834934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357166"/>
            <a:ext cx="842968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يسرمكتب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التعليم بوسط جازان ممثلا في وحدة التوجيه </a:t>
            </a:r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والارشاد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استضافة طالبات مدارس مرحلتي المتوسطة والثانوية لحضور اللقاء المنعقد في قاعة </a:t>
            </a:r>
            <a:r>
              <a:rPr lang="ar-S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الإجتماعات</a:t>
            </a:r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في المكتب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2134363"/>
            <a:ext cx="83192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Rateb lotus20"/>
                <a:ea typeface="Times New Roman" pitchFamily="18" charset="0"/>
                <a:cs typeface="Arial" pitchFamily="34" charset="0"/>
              </a:rPr>
              <a:t>* هي المعتقد والاتجاه والاهتمام والطموح الذي يملأ على الفرد قلبه وعقله، وتمثل المحرك الأساسي لما يصدر عنه من أفكار وأقوال وأعمال.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Rateb lotus20"/>
                <a:ea typeface="Times New Roman" pitchFamily="18" charset="0"/>
                <a:cs typeface="Arial" pitchFamily="34" charset="0"/>
              </a:rPr>
              <a:t>* وهى المنظم الأساسي لطريقة حياته ومن ثم آخرته، ويتحدد مصير الفرد في الآخرة على مقدار ما يعتقد ويعمل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Rateb lotus20"/>
                <a:ea typeface="Times New Roman" pitchFamily="18" charset="0"/>
                <a:cs typeface="Arial" pitchFamily="34" charset="0"/>
              </a:rPr>
              <a:t>به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Rateb lotus20"/>
                <a:ea typeface="Times New Roman" pitchFamily="18" charset="0"/>
                <a:cs typeface="Arial" pitchFamily="34" charset="0"/>
              </a:rPr>
              <a:t> من هذه القيم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500430" y="615298"/>
            <a:ext cx="5186370" cy="725470"/>
          </a:xfrm>
        </p:spPr>
        <p:txBody>
          <a:bodyPr>
            <a:noAutofit/>
          </a:bodyPr>
          <a:lstStyle/>
          <a:p>
            <a:pPr lvl="0"/>
            <a:r>
              <a:rPr lang="ar-SA" sz="6000" dirty="0" smtClean="0">
                <a:solidFill>
                  <a:srgbClr val="FF0000"/>
                </a:solidFill>
                <a:latin typeface="Rateb lotus20"/>
                <a:ea typeface="Times New Roman" pitchFamily="18" charset="0"/>
                <a:cs typeface="AGA Sindibad Regular" pitchFamily="2" charset="-78"/>
              </a:rPr>
              <a:t>تعريفات أخرى للقيم :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صورة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2837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5940425" y="2724150"/>
            <a:ext cx="3105150" cy="720725"/>
          </a:xfrm>
          <a:prstGeom prst="round2DiagRect">
            <a:avLst/>
          </a:prstGeom>
          <a:solidFill>
            <a:schemeClr val="accent3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cs typeface="PT Bold Heading" pitchFamily="2" charset="-78"/>
              </a:rPr>
              <a:t>( تنزيل من رب العالمين ) </a:t>
            </a: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4572000" y="3500438"/>
            <a:ext cx="4491038" cy="720725"/>
          </a:xfrm>
          <a:prstGeom prst="round2DiagRect">
            <a:avLst/>
          </a:prstGeom>
          <a:solidFill>
            <a:schemeClr val="accent3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cs typeface="PT Bold Heading" pitchFamily="2" charset="-78"/>
              </a:rPr>
              <a:t>(  قد جاءكم من الله نور وكتاب مبين  ) </a:t>
            </a: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4284663" y="4292600"/>
            <a:ext cx="4778375" cy="720725"/>
          </a:xfrm>
          <a:prstGeom prst="round2DiagRect">
            <a:avLst/>
          </a:prstGeom>
          <a:solidFill>
            <a:schemeClr val="accent3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cs typeface="PT Bold Heading" pitchFamily="2" charset="-78"/>
              </a:rPr>
              <a:t>(  لا يكلف الله نفساً إلا وسعها  ) </a:t>
            </a: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3635375" y="5084763"/>
            <a:ext cx="5410200" cy="720725"/>
          </a:xfrm>
          <a:prstGeom prst="round2DiagRect">
            <a:avLst/>
          </a:prstGeom>
          <a:solidFill>
            <a:schemeClr val="accent3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cs typeface="PT Bold Heading" pitchFamily="2" charset="-78"/>
              </a:rPr>
              <a:t>(  وما أرسلناك إلا رحمة للعالمين  )  </a:t>
            </a: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1619250" y="5876925"/>
            <a:ext cx="7427913" cy="720725"/>
          </a:xfrm>
          <a:prstGeom prst="round2DiagRect">
            <a:avLst/>
          </a:prstGeom>
          <a:solidFill>
            <a:schemeClr val="accent3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cs typeface="PT Bold Heading" pitchFamily="2" charset="-78"/>
              </a:rPr>
              <a:t>( وابتغ فيما أتاك الله الدار الآخرة ولا تنسى نصيبك من الدنيا ) </a:t>
            </a:r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5867400" y="333375"/>
            <a:ext cx="2665413" cy="6477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297" name="مربع نص 13"/>
          <p:cNvSpPr txBox="1">
            <a:spLocks noChangeArrowheads="1"/>
          </p:cNvSpPr>
          <p:nvPr/>
        </p:nvSpPr>
        <p:spPr bwMode="auto">
          <a:xfrm>
            <a:off x="5795963" y="333375"/>
            <a:ext cx="244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>
                <a:solidFill>
                  <a:schemeClr val="bg1"/>
                </a:solidFill>
                <a:cs typeface="PT Bold Heading" pitchFamily="2" charset="-78"/>
              </a:rPr>
              <a:t>نشاط جماعي  </a:t>
            </a:r>
            <a:endParaRPr lang="en-US" sz="320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2298" name="مستطيل 1"/>
          <p:cNvSpPr>
            <a:spLocks noChangeArrowheads="1"/>
          </p:cNvSpPr>
          <p:nvPr/>
        </p:nvSpPr>
        <p:spPr bwMode="auto">
          <a:xfrm>
            <a:off x="1331913" y="1196975"/>
            <a:ext cx="67802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ar-SA" sz="2800">
                <a:solidFill>
                  <a:srgbClr val="000000"/>
                </a:solidFill>
                <a:cs typeface="PT Bold Heading" pitchFamily="2" charset="-78"/>
              </a:rPr>
              <a:t>بالتعاون مع أفراد مجموعتك حدد خصائص القيم الإسلامية  من خلال الآيات .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3500" y="6197600"/>
            <a:ext cx="129540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chemeClr val="accent3">
                    <a:lumMod val="75000"/>
                  </a:schemeClr>
                </a:solidFill>
                <a:latin typeface="+mn-lt"/>
                <a:cs typeface="PT Bold Heading" pitchFamily="2" charset="-78"/>
              </a:rPr>
              <a:t>ص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صورة 3" descr="داخلية العرض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رسم تخطيطي 4"/>
          <p:cNvGraphicFramePr/>
          <p:nvPr/>
        </p:nvGraphicFramePr>
        <p:xfrm>
          <a:off x="1043608" y="908720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مستطيل مستدير الزوايا 1"/>
          <p:cNvSpPr/>
          <p:nvPr/>
        </p:nvSpPr>
        <p:spPr>
          <a:xfrm>
            <a:off x="4211638" y="2636838"/>
            <a:ext cx="2089150" cy="1700212"/>
          </a:xfrm>
          <a:prstGeom prst="roundRect">
            <a:avLst>
              <a:gd name="adj" fmla="val 283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>
                <a:solidFill>
                  <a:schemeClr val="tx1"/>
                </a:solidFill>
                <a:cs typeface="PT Bold Heading" pitchFamily="2" charset="-78"/>
              </a:rPr>
              <a:t>أساليب غرس القيم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161829" cy="2160240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أيهما يؤثر بالآخر؟</a:t>
            </a:r>
            <a:br>
              <a:rPr lang="ar-S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أين ينبغي أن نركز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؟</a:t>
            </a:r>
            <a:r>
              <a:rPr lang="ar-S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/>
            </a:r>
            <a:br>
              <a:rPr lang="ar-S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لماذا القيم بالمدارس ؟</a:t>
            </a:r>
            <a:endParaRPr lang="ar-SA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acen Beirut" pitchFamily="2" charset="-78"/>
              <a:ea typeface="+mn-ea"/>
              <a:cs typeface="AF_Aseer" pitchFamily="2" charset="-78"/>
            </a:endParaRPr>
          </a:p>
        </p:txBody>
      </p:sp>
      <p:graphicFrame>
        <p:nvGraphicFramePr>
          <p:cNvPr id="15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766378"/>
              </p:ext>
            </p:extLst>
          </p:nvPr>
        </p:nvGraphicFramePr>
        <p:xfrm>
          <a:off x="436419" y="3384469"/>
          <a:ext cx="8039991" cy="306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2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290" y="2967335"/>
            <a:ext cx="6072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النص هنا</a:t>
            </a:r>
          </a:p>
        </p:txBody>
      </p:sp>
      <p:pic>
        <p:nvPicPr>
          <p:cNvPr id="3" name="صورة 2" descr="2157186030f1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57166"/>
            <a:ext cx="8255000" cy="621510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071670" y="2967335"/>
            <a:ext cx="47863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منظومة غرس القيم</a:t>
            </a:r>
            <a:endParaRPr lang="ar-SA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41036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MCS Taybah S_U normal."/>
              </a:rPr>
              <a:t>العوامل المؤثرة في غرس القيم </a:t>
            </a:r>
          </a:p>
          <a:p>
            <a:pPr algn="ctr" rtl="1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MCS Taybah S_U normal."/>
              </a:rPr>
              <a:t>غرس القيم كغرس الزرع وإليكم وجه التشابه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356100" y="1670050"/>
            <a:ext cx="2520950" cy="4608513"/>
          </a:xfrm>
          <a:prstGeom prst="roundRect">
            <a:avLst>
              <a:gd name="adj" fmla="val 13222"/>
            </a:avLst>
          </a:prstGeom>
          <a:gradFill rotWithShape="1">
            <a:gsLst>
              <a:gs pos="0">
                <a:srgbClr val="357DCD"/>
              </a:gs>
              <a:gs pos="100000">
                <a:srgbClr val="357DC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57DCD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ar-EG" sz="2700">
                <a:solidFill>
                  <a:schemeClr val="bg1"/>
                </a:solidFill>
                <a:cs typeface="MCS Taybah S_U normal." pitchFamily="2" charset="-78"/>
              </a:rPr>
              <a:t>نوع القيمة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solidFill>
                  <a:schemeClr val="bg1"/>
                </a:solidFill>
                <a:cs typeface="MCS Taybah S_U normal." pitchFamily="2" charset="-78"/>
              </a:rPr>
              <a:t>الفرد حامل القيمة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solidFill>
                  <a:schemeClr val="bg1"/>
                </a:solidFill>
                <a:cs typeface="MCS Taybah S_U normal." pitchFamily="2" charset="-78"/>
              </a:rPr>
              <a:t>السن والتوقيت المناسب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solidFill>
                  <a:schemeClr val="bg1"/>
                </a:solidFill>
                <a:cs typeface="MCS Taybah S_U normal." pitchFamily="2" charset="-78"/>
              </a:rPr>
              <a:t>مهارة المربي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solidFill>
                  <a:schemeClr val="bg1"/>
                </a:solidFill>
                <a:cs typeface="MCS Taybah S_U normal." pitchFamily="2" charset="-78"/>
              </a:rPr>
              <a:t>مناسبة الأساليب التربوية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solidFill>
                  <a:schemeClr val="bg1"/>
                </a:solidFill>
                <a:cs typeface="MCS Taybah S_U normal." pitchFamily="2" charset="-78"/>
              </a:rPr>
              <a:t>وسائل التربية المبتكرة </a:t>
            </a:r>
            <a:endParaRPr lang="en-US" sz="2700">
              <a:solidFill>
                <a:schemeClr val="bg1"/>
              </a:solidFill>
              <a:cs typeface="MCS Taybah S_U normal." pitchFamily="2" charset="-78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427538" y="1498600"/>
            <a:ext cx="2376487" cy="517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EG" sz="3000">
                <a:cs typeface="MCS Taybah S_U normal." pitchFamily="2" charset="-78"/>
              </a:rPr>
              <a:t>غرس القيم </a:t>
            </a:r>
            <a:endParaRPr lang="en-US" sz="3000">
              <a:cs typeface="MCS Taybah S_U normal." pitchFamily="2" charset="-78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187450" y="1779588"/>
            <a:ext cx="2520950" cy="4392612"/>
          </a:xfrm>
          <a:prstGeom prst="roundRect">
            <a:avLst>
              <a:gd name="adj" fmla="val 13222"/>
            </a:avLst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ar-EG" sz="2700">
                <a:cs typeface="MCS Taybah S_U normal." pitchFamily="2" charset="-78"/>
              </a:rPr>
              <a:t>نوع البذرة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cs typeface="MCS Taybah S_U normal." pitchFamily="2" charset="-78"/>
              </a:rPr>
              <a:t>الأرض الزراعية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cs typeface="MCS Taybah S_U normal." pitchFamily="2" charset="-78"/>
              </a:rPr>
              <a:t>الموسم المناسب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cs typeface="MCS Taybah S_U normal." pitchFamily="2" charset="-78"/>
              </a:rPr>
              <a:t>مهارة الزارع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cs typeface="MCS Taybah S_U normal." pitchFamily="2" charset="-78"/>
              </a:rPr>
              <a:t>جودة الأساليب الزراعية </a:t>
            </a:r>
          </a:p>
          <a:p>
            <a:pPr algn="ctr">
              <a:spcBef>
                <a:spcPct val="50000"/>
              </a:spcBef>
            </a:pPr>
            <a:r>
              <a:rPr lang="ar-EG" sz="2700">
                <a:cs typeface="MCS Taybah S_U normal." pitchFamily="2" charset="-78"/>
              </a:rPr>
              <a:t>الآلات الزراعية الحديثة</a:t>
            </a:r>
            <a:endParaRPr lang="en-US" sz="2700">
              <a:cs typeface="MCS Taybah S_U normal." pitchFamily="2" charset="-78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287463" y="1498600"/>
            <a:ext cx="2376487" cy="517525"/>
          </a:xfrm>
          <a:prstGeom prst="roundRect">
            <a:avLst>
              <a:gd name="adj" fmla="val 47241"/>
            </a:avLst>
          </a:prstGeom>
          <a:gradFill rotWithShape="1">
            <a:gsLst>
              <a:gs pos="0">
                <a:srgbClr val="357DCD"/>
              </a:gs>
              <a:gs pos="100000">
                <a:srgbClr val="357DCD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EG" sz="3000">
                <a:solidFill>
                  <a:schemeClr val="bg1"/>
                </a:solidFill>
                <a:cs typeface="MCS Taybah S_U normal." pitchFamily="2" charset="-78"/>
              </a:rPr>
              <a:t>الزراعة</a:t>
            </a:r>
            <a:endParaRPr lang="en-US" sz="3000">
              <a:solidFill>
                <a:schemeClr val="bg1"/>
              </a:solidFill>
              <a:cs typeface="MCS Taybah S_U normal." pitchFamily="2" charset="-78"/>
            </a:endParaRPr>
          </a:p>
        </p:txBody>
      </p:sp>
      <p:pic>
        <p:nvPicPr>
          <p:cNvPr id="20489" name="Untitle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99992" y="341784"/>
            <a:ext cx="4906887" cy="1143000"/>
          </a:xfrm>
        </p:spPr>
        <p:txBody>
          <a:bodyPr>
            <a:noAutofit/>
          </a:bodyPr>
          <a:lstStyle/>
          <a:p>
            <a:r>
              <a:rPr lang="ar-S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لماذا القيم </a:t>
            </a:r>
            <a:endParaRPr lang="ar-SA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6480720" cy="4824536"/>
          </a:xfrm>
          <a:prstGeom prst="rect">
            <a:avLst/>
          </a:prstGeom>
        </p:spPr>
      </p:pic>
      <p:pic>
        <p:nvPicPr>
          <p:cNvPr id="4098" name="Picture 2" descr="C:\Users\Administrator\Desktop\الدورة\عرضي\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432"/>
            <a:ext cx="47498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الدورة\عرضي\خلفي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947" y="-99392"/>
            <a:ext cx="10005491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85142" cy="4929222"/>
          </a:xfrm>
        </p:spPr>
        <p:txBody>
          <a:bodyPr>
            <a:noAutofit/>
          </a:bodyPr>
          <a:lstStyle/>
          <a:p>
            <a:r>
              <a:rPr lang="ar-S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وجود ممارسات خاطئة</a:t>
            </a:r>
            <a:br>
              <a:rPr lang="ar-S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S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غرس القيم التربوية عموما</a:t>
            </a:r>
            <a:br>
              <a:rPr lang="ar-S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jjmmmmmmmmmm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00079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000232" y="571480"/>
            <a:ext cx="554258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/>
              <a:t>   ( لقاء)        أثر القيم في نفوس الطالبات</a:t>
            </a:r>
            <a:endParaRPr lang="ar-S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1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" y="1357322"/>
            <a:ext cx="9084154" cy="550070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71438" y="383425"/>
            <a:ext cx="89297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الجزء الظاهر من الشخصية كالجزء الظاهر من جبل الجليد وتدل عليه سلوكياتنا </a:t>
            </a:r>
          </a:p>
          <a:p>
            <a:pPr algn="ctr"/>
            <a:r>
              <a:rPr lang="ar-SA" sz="2400" dirty="0" smtClean="0"/>
              <a:t>والجزء الباطن من الشخصية هو المحرك للسلوك الظاهر وتعبر عنه القيم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960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صورة 3" descr="داخلية العرض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44450"/>
            <a:ext cx="9286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779838" y="1989138"/>
            <a:ext cx="5329237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600" dirty="0" smtClean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: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PT Bold Heading" pitchFamily="2" charset="-78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      </a:t>
            </a:r>
            <a:r>
              <a:rPr lang="ar-SA" sz="3600" dirty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بالتعاون مع مجموعتك  </a:t>
            </a:r>
            <a:r>
              <a:rPr lang="ar-SA" sz="3600" dirty="0" smtClean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حددي </a:t>
            </a:r>
            <a:r>
              <a:rPr lang="ar-SA" sz="3600" dirty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مكونات القيم ؟                    </a:t>
            </a:r>
            <a:r>
              <a:rPr lang="ar-SA" sz="3600" dirty="0" err="1" smtClean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معلقةعلى</a:t>
            </a:r>
            <a:r>
              <a:rPr lang="ar-SA" sz="3600" dirty="0" smtClean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3600" dirty="0">
                <a:solidFill>
                  <a:prstClr val="black"/>
                </a:solidFill>
                <a:ea typeface="Calibri" pitchFamily="34" charset="0"/>
                <a:cs typeface="PT Bold Heading" pitchFamily="2" charset="-78"/>
              </a:rPr>
              <a:t>العلاقة بين هذه المكونات  ؟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+mn-lt"/>
              <a:ea typeface="Calibri"/>
              <a:cs typeface="PT Bold Heading" pitchFamily="2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5580063" y="1052513"/>
            <a:ext cx="2665412" cy="6477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0485" name="مربع نص 10"/>
          <p:cNvSpPr txBox="1">
            <a:spLocks noChangeArrowheads="1"/>
          </p:cNvSpPr>
          <p:nvPr/>
        </p:nvSpPr>
        <p:spPr bwMode="auto">
          <a:xfrm>
            <a:off x="5508625" y="1052513"/>
            <a:ext cx="24495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>
                <a:solidFill>
                  <a:schemeClr val="bg1"/>
                </a:solidFill>
                <a:cs typeface="PT Bold Heading" pitchFamily="2" charset="-78"/>
              </a:rPr>
              <a:t>نشاط جماعي  </a:t>
            </a:r>
            <a:endParaRPr lang="en-US" sz="3200">
              <a:solidFill>
                <a:schemeClr val="bg1"/>
              </a:solidFill>
              <a:cs typeface="PT Bold Heading" pitchFamily="2" charset="-78"/>
            </a:endParaRP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-756592" y="1948700"/>
          <a:ext cx="5307502" cy="328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صورة 3" descr="داخلية العرض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357189" y="1052513"/>
          <a:ext cx="8572499" cy="4849812"/>
        </p:xfrm>
        <a:graphic>
          <a:graphicData uri="http://schemas.openxmlformats.org/drawingml/2006/table">
            <a:tbl>
              <a:tblPr rtl="1"/>
              <a:tblGrid>
                <a:gridCol w="1945460"/>
                <a:gridCol w="2209013"/>
                <a:gridCol w="2209013"/>
                <a:gridCol w="2209013"/>
              </a:tblGrid>
              <a:tr h="6020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PT Bold Heading" pitchFamily="2" charset="-78"/>
                        </a:rPr>
                        <a:t>القيمة</a:t>
                      </a:r>
                      <a:endParaRPr lang="en-US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PT Bold Heading" pitchFamily="2" charset="-78"/>
                        </a:rPr>
                        <a:t>نسبة المكون المعرفي</a:t>
                      </a:r>
                      <a:endParaRPr lang="en-US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PT Bold Heading" pitchFamily="2" charset="-78"/>
                        </a:rPr>
                        <a:t>نسبة المكون الوجداني</a:t>
                      </a:r>
                      <a:endParaRPr lang="en-US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PT Bold Heading" pitchFamily="2" charset="-78"/>
                        </a:rPr>
                        <a:t>نسبة المكون السلوكي</a:t>
                      </a:r>
                      <a:endParaRPr lang="en-US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PT Bold Heading" pitchFamily="2" charset="-78"/>
                        </a:rPr>
                        <a:t>الاحترام</a:t>
                      </a:r>
                      <a:endParaRPr lang="en-US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2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PT Bold Heading" pitchFamily="2" charset="-78"/>
                        </a:rPr>
                        <a:t>الحياء</a:t>
                      </a:r>
                      <a:endParaRPr lang="en-US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1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latin typeface="Calibri"/>
                          <a:ea typeface="Calibri"/>
                          <a:cs typeface="PT Bold Heading" pitchFamily="2" charset="-78"/>
                        </a:rPr>
                        <a:t>النظافة</a:t>
                      </a:r>
                      <a:endParaRPr lang="en-US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1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>
                          <a:latin typeface="Calibri"/>
                          <a:ea typeface="Calibri"/>
                          <a:cs typeface="PT Bold Heading" pitchFamily="2" charset="-78"/>
                        </a:rPr>
                        <a:t>النظام</a:t>
                      </a:r>
                      <a:endParaRPr lang="en-US" sz="2000" b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>
                          <a:latin typeface="Calibri"/>
                          <a:ea typeface="Calibri"/>
                          <a:cs typeface="PT Bold Heading" pitchFamily="2" charset="-78"/>
                        </a:rPr>
                        <a:t>الأمانة</a:t>
                      </a:r>
                      <a:endParaRPr lang="en-US" sz="2000" b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3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>
                          <a:latin typeface="Calibri"/>
                          <a:ea typeface="Calibri"/>
                          <a:cs typeface="PT Bold Heading" pitchFamily="2" charset="-78"/>
                        </a:rPr>
                        <a:t>تقدير الوقت</a:t>
                      </a:r>
                      <a:endParaRPr lang="en-US" sz="2000" b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>
                          <a:latin typeface="Calibri"/>
                          <a:ea typeface="Calibri"/>
                          <a:cs typeface="PT Bold Heading" pitchFamily="2" charset="-78"/>
                        </a:rPr>
                        <a:t>تحمل المسؤولية</a:t>
                      </a:r>
                      <a:endParaRPr lang="en-US" sz="2000" b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0" dirty="0">
                        <a:latin typeface="Calibri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2938">
                <a:tc gridSpan="4">
                  <a:txBody>
                    <a:bodyPr/>
                    <a:lstStyle/>
                    <a:p>
                      <a:pPr lvl="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ar-SA" sz="2000" b="0" dirty="0" smtClean="0">
                        <a:solidFill>
                          <a:prstClr val="black"/>
                        </a:solidFill>
                        <a:latin typeface="Calibri" pitchFamily="34" charset="0"/>
                        <a:ea typeface="Calibri" pitchFamily="34" charset="0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896"/>
            <a:ext cx="9144000" cy="5059680"/>
          </a:xfrm>
        </p:spPr>
        <p:txBody>
          <a:bodyPr/>
          <a:lstStyle/>
          <a:p>
            <a:pPr>
              <a:defRPr/>
            </a:pPr>
            <a:endParaRPr lang="ar-SA" dirty="0" smtClean="0"/>
          </a:p>
          <a:p>
            <a:pPr marL="0" indent="0" algn="ctr">
              <a:buFont typeface="Arial" pitchFamily="34" charset="0"/>
              <a:buNone/>
              <a:defRPr/>
            </a:pPr>
            <a:r>
              <a:rPr lang="ar-SA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Thuluth" pitchFamily="2" charset="-78"/>
                <a:cs typeface="A Thuluth" pitchFamily="2" charset="-78"/>
              </a:rPr>
              <a:t>أن</a:t>
            </a:r>
            <a:r>
              <a:rPr lang="ar-S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Thuluth" pitchFamily="2" charset="-78"/>
                <a:cs typeface="A Thuluth" pitchFamily="2" charset="-78"/>
              </a:rPr>
              <a:t>ا إيجابي </a:t>
            </a:r>
            <a:r>
              <a:rPr lang="ar-S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Thuluth" pitchFamily="2" charset="-78"/>
                <a:cs typeface="A Thuluth" pitchFamily="2" charset="-78"/>
              </a:rPr>
              <a:t>وسوف أبادر </a:t>
            </a:r>
            <a:r>
              <a:rPr lang="ar-SA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Thuluth" pitchFamily="2" charset="-78"/>
                <a:cs typeface="A Thuluth" pitchFamily="2" charset="-78"/>
              </a:rPr>
              <a:t>الأن</a:t>
            </a:r>
            <a:r>
              <a:rPr lang="ar-SA" sz="6000" b="1" dirty="0" smtClean="0">
                <a:solidFill>
                  <a:srgbClr val="C00000"/>
                </a:solidFill>
                <a:latin typeface="A Thuluth" pitchFamily="2" charset="-78"/>
                <a:cs typeface="A Thuluth" pitchFamily="2" charset="-78"/>
              </a:rPr>
              <a:t>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Thuluth" pitchFamily="2" charset="-78"/>
                <a:cs typeface="A Thuluth" pitchFamily="2" charset="-78"/>
              </a:rPr>
              <a:t>رسالة تعزيز لأحد أفراد الأسرة رسالة نصية </a:t>
            </a:r>
            <a:endParaRPr lang="ar-S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Thuluth" pitchFamily="2" charset="-78"/>
              <a:cs typeface="A Thuluth" pitchFamily="2" charset="-78"/>
            </a:endParaRPr>
          </a:p>
        </p:txBody>
      </p:sp>
      <p:pic>
        <p:nvPicPr>
          <p:cNvPr id="40964" name="Picture 2" descr="C:\Users\rashid\Picture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1881411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08" y="2882106"/>
            <a:ext cx="1814736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/>
          <a:stretch>
            <a:fillRect/>
          </a:stretch>
        </p:blipFill>
        <p:spPr bwMode="auto">
          <a:xfrm>
            <a:off x="3347864" y="2712926"/>
            <a:ext cx="2592288" cy="19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35164" y="4678474"/>
            <a:ext cx="84176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أحاول أن استمع إلى بعض من الطالبات في تدوين بعض</a:t>
            </a:r>
          </a:p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من الرسائل إلى شخصية مهمة لديها.</a:t>
            </a:r>
          </a:p>
          <a:p>
            <a:pPr algn="ctr"/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</a:t>
            </a:r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احظي </a:t>
            </a:r>
            <a:r>
              <a:rPr lang="ar-SA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إنطباعات</a:t>
            </a:r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الأخرين عليها.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5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42910" y="500042"/>
            <a:ext cx="7786741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وفي الختام نشكركم </a:t>
            </a:r>
            <a:r>
              <a:rPr lang="ar-SA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غالياتي</a:t>
            </a:r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على الحضور الجميل           مشرفات وحدة التوجيه </a:t>
            </a:r>
            <a:r>
              <a:rPr lang="ar-SA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والارشاد</a:t>
            </a:r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ar-S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صورة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-1588"/>
            <a:ext cx="92837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www.elife.com.eg/attachment.php?attachmentid=1919&amp;d=1302089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1966913"/>
            <a:ext cx="43243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3419872" y="980728"/>
            <a:ext cx="2088232" cy="64807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ar-SA" sz="5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PT Bold Heading" pitchFamily="2" charset="-78"/>
              </a:rPr>
              <a:t>تعارف</a:t>
            </a:r>
            <a:endParaRPr lang="ar-SA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41748" y="3717032"/>
            <a:ext cx="7890692" cy="1215701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/>
            </a:r>
            <a:b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/>
            </a:r>
            <a:b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/>
            </a:r>
            <a:br>
              <a:rPr lang="ar-S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e_Granada" pitchFamily="18" charset="-78"/>
                <a:ea typeface="+mn-ea"/>
                <a:cs typeface="ae_Granada" pitchFamily="18" charset="-78"/>
              </a:rPr>
              <a:t>في التعارف تألف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/>
            </a:r>
            <a:b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 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(( 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الأرواح جنود مجندة , </a:t>
            </a:r>
            <a:r>
              <a:rPr lang="ar-SA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ماتعارف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 منها </a:t>
            </a:r>
            <a:r>
              <a:rPr lang="ar-SA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أئتلف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 , </a:t>
            </a:r>
            <a:r>
              <a:rPr lang="ar-SA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وماتنافر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 منها اختلف </a:t>
            </a:r>
            <a:r>
              <a:rPr lang="ar-S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>))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  <a:t/>
            </a:r>
            <a:b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04b_19" pitchFamily="2" charset="0"/>
                <a:ea typeface="Adobe Kaiti Std R" pitchFamily="18" charset="-128"/>
                <a:cs typeface="AdvertisingBold" pitchFamily="2" charset="-78"/>
              </a:rPr>
            </a:b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/>
            </a:r>
            <a:b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نماذج من العبارات 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>الايجابية</a:t>
            </a:r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+mn-cs"/>
              </a:rPr>
              <a:t> </a:t>
            </a:r>
            <a:r>
              <a:rPr lang="ar-S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  <a:t/>
            </a:r>
            <a:br>
              <a:rPr lang="ar-S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cen Beirut" pitchFamily="2" charset="-78"/>
                <a:ea typeface="+mn-ea"/>
                <a:cs typeface="AF_Aseer" pitchFamily="2" charset="-78"/>
              </a:rPr>
            </a:b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AF_Aseer" pitchFamily="2" charset="-78"/>
              </a:rPr>
              <a:t/>
            </a:r>
            <a:br>
              <a:rPr lang="ar-SA" sz="36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AF_Aseer" pitchFamily="2" charset="-78"/>
              </a:rPr>
            </a:br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AF_Aseer" pitchFamily="2" charset="-78"/>
              </a:rPr>
              <a:t/>
            </a:r>
            <a:b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AF_Aseer" pitchFamily="2" charset="-78"/>
              </a:rPr>
            </a:br>
            <a:endParaRPr lang="ar-SA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Semilight" panose="020B0402040204020203" pitchFamily="34" charset="0"/>
              <a:ea typeface="+mn-ea"/>
              <a:cs typeface="AF_Aseer" pitchFamily="2" charset="-78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 bwMode="auto">
          <a:xfrm>
            <a:off x="3467100" y="2913064"/>
            <a:ext cx="396121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ar-SA" altLang="ar-SA" sz="1800">
              <a:solidFill>
                <a:srgbClr val="51AFAB"/>
              </a:solidFill>
              <a:latin typeface="Segoe UI Semilight" pitchFamily="34" charset="0"/>
            </a:endParaRPr>
          </a:p>
        </p:txBody>
      </p:sp>
      <p:sp>
        <p:nvSpPr>
          <p:cNvPr id="17418" name="مربع نص 18"/>
          <p:cNvSpPr txBox="1">
            <a:spLocks noChangeArrowheads="1"/>
          </p:cNvSpPr>
          <p:nvPr/>
        </p:nvSpPr>
        <p:spPr bwMode="auto">
          <a:xfrm>
            <a:off x="641748" y="928689"/>
            <a:ext cx="353020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ar-SA" altLang="ar-SA" sz="2800" b="1"/>
              <a:t>نتعارف لنتألف </a:t>
            </a:r>
          </a:p>
        </p:txBody>
      </p:sp>
      <p:pic>
        <p:nvPicPr>
          <p:cNvPr id="17420" name="Picture 13" descr="C:\Users\rashid\Pictures\تنزي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603375"/>
            <a:ext cx="1285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6" descr="C:\Users\rashid\Pictures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1582739"/>
            <a:ext cx="223242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0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صورة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-1588"/>
            <a:ext cx="92837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almadenahnews.com/uploads/pictures/cedf5472a09d67273f2c6159b784e27d_5315bedc2ea3fd66c03f3a007baf7d8a_L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25978" y="2083278"/>
            <a:ext cx="2009140" cy="19217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8" descr="http://1.bp.blogspot.com/-6mO5RQribmc/T0T3m6YPprI/AAAAAAAAAFs/gvU_savaYJk/s1600/collaboration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823367" y="1844824"/>
            <a:ext cx="1652680" cy="22035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12" descr="http://2.bp.blogspot.com/-B5I9e_3xjyo/T1bkDTtUchI/AAAAAAAACHk/YiSI8Tqs_Ic/s1600/clipart_board-meeting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27023" y="2083278"/>
            <a:ext cx="2205511" cy="18099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17" descr="http://www.ghassan-ktait.com/data/2/fgas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278981" y="4225963"/>
            <a:ext cx="1957315" cy="19573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1" descr="http://www.my4hrworkweek.com/wp-content/uploads/2011/10/case-study-300x182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195736" y="4647135"/>
            <a:ext cx="1848135" cy="14401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Rectangle 1"/>
          <p:cNvSpPr txBox="1">
            <a:spLocks/>
          </p:cNvSpPr>
          <p:nvPr/>
        </p:nvSpPr>
        <p:spPr>
          <a:xfrm>
            <a:off x="214282" y="1196752"/>
            <a:ext cx="8001055" cy="64807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ar-SA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PT Bold Heading" pitchFamily="2" charset="-78"/>
              </a:rPr>
              <a:t>بعض الأساليب المستخدمة في البرنامج</a:t>
            </a:r>
            <a:endParaRPr lang="ar-SA" sz="3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صورة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-1588"/>
            <a:ext cx="92837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صورة 4" descr="الأفكار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2085975"/>
            <a:ext cx="1562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j04058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689475"/>
            <a:ext cx="1282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i.imgur.com/SlPruw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2225" y="4435475"/>
            <a:ext cx="124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http://forum.ylaa.com/uploaded/45286_13704778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2488" y="4181475"/>
            <a:ext cx="18002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C:\Users\DELL\Desktop\صورة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7588" y="2273300"/>
            <a:ext cx="1617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 txBox="1">
            <a:spLocks/>
          </p:cNvSpPr>
          <p:nvPr/>
        </p:nvSpPr>
        <p:spPr>
          <a:xfrm>
            <a:off x="1835696" y="1052736"/>
            <a:ext cx="3431236" cy="648072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ar-SA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PT Bold Heading" pitchFamily="2" charset="-78"/>
              </a:rPr>
              <a:t>اتفاقية التدريب</a:t>
            </a:r>
            <a:endParaRPr lang="ar-SA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5129" name="Picture 4" descr="http://www.clipartheaven.com/clipart/time/alarm_clock_0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2224088"/>
            <a:ext cx="143986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7158" y="1071546"/>
            <a:ext cx="840422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normalizeH="0" baseline="0" dirty="0" smtClean="0">
                <a:ln>
                  <a:noFill/>
                </a:ln>
                <a:solidFill>
                  <a:srgbClr val="62242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raditional Arabic" pitchFamily="18" charset="-78"/>
              </a:rPr>
              <a:t>القيم التربوية وتطبيقاتها العملية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6000" b="1" i="0" u="none" strike="noStrike" cap="none" normalizeH="0" baseline="0" dirty="0" smtClean="0">
                <a:ln>
                  <a:noFill/>
                </a:ln>
                <a:solidFill>
                  <a:srgbClr val="62242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raditional Arabic" pitchFamily="18" charset="-78"/>
              </a:rPr>
              <a:t>في</a:t>
            </a:r>
            <a:r>
              <a:rPr kumimoji="0" lang="ar-SA" sz="6000" b="1" i="0" u="none" strike="noStrike" cap="none" normalizeH="0" dirty="0" smtClean="0">
                <a:ln>
                  <a:noFill/>
                </a:ln>
                <a:solidFill>
                  <a:srgbClr val="62242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raditional Arabic" pitchFamily="18" charset="-78"/>
              </a:rPr>
              <a:t> حياتنا</a:t>
            </a: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انشودة حياتي بالقيم أحلى!! عبد القادر قوز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971600" y="5877272"/>
            <a:ext cx="609600" cy="609600"/>
          </a:xfrm>
          <a:prstGeom prst="rect">
            <a:avLst/>
          </a:prstGeom>
        </p:spPr>
      </p:pic>
      <p:sp>
        <p:nvSpPr>
          <p:cNvPr id="6" name="عنوان 1"/>
          <p:cNvSpPr>
            <a:spLocks noGrp="1"/>
          </p:cNvSpPr>
          <p:nvPr>
            <p:ph type="ctrTitle"/>
          </p:nvPr>
        </p:nvSpPr>
        <p:spPr>
          <a:xfrm>
            <a:off x="1447800" y="4191000"/>
            <a:ext cx="7772400" cy="2667000"/>
          </a:xfrm>
        </p:spPr>
        <p:txBody>
          <a:bodyPr>
            <a:normAutofit/>
          </a:bodyPr>
          <a:lstStyle/>
          <a:p>
            <a:endParaRPr lang="ar-SA" sz="2800" dirty="0">
              <a:cs typeface="B Sepide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528</Words>
  <Application>Microsoft Office PowerPoint</Application>
  <PresentationFormat>عرض على الشاشة (3:4)‏</PresentationFormat>
  <Paragraphs>115</Paragraphs>
  <Slides>35</Slides>
  <Notes>2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في التعارف تألف  (( الأرواح جنود مجندة , ماتعارف منها أئتلف , وماتنافر منها اختلف ))  نماذج من العبارات الايجابية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سبق أن نفذت لك برامج كثيرة في نفس المجال ما الجديد في هذا البرنامج؟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طبيعة الاتجاهات </vt:lpstr>
      <vt:lpstr>طبيعة الاتجاهات </vt:lpstr>
      <vt:lpstr>عرض تقديمي في PowerPoint</vt:lpstr>
      <vt:lpstr>عرض تقديمي في PowerPoint</vt:lpstr>
      <vt:lpstr>عرض تقديمي في PowerPoint</vt:lpstr>
      <vt:lpstr>تعريفات أخرى للقيم :</vt:lpstr>
      <vt:lpstr>عرض تقديمي في PowerPoint</vt:lpstr>
      <vt:lpstr>عرض تقديمي في PowerPoint</vt:lpstr>
      <vt:lpstr>عرض تقديمي في PowerPoint</vt:lpstr>
      <vt:lpstr>أيهما يؤثر بالآخر؟ أين ينبغي أن نركز؟ لماذا القيم بالمدارس ؟</vt:lpstr>
      <vt:lpstr>عرض تقديمي في PowerPoint</vt:lpstr>
      <vt:lpstr>عرض تقديمي في PowerPoint</vt:lpstr>
      <vt:lpstr>لماذا القيم </vt:lpstr>
      <vt:lpstr>عرض تقديمي في PowerPoint</vt:lpstr>
      <vt:lpstr>وجود ممارسات خاطئة في غرس القيم التربوية عموما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</dc:creator>
  <cp:lastModifiedBy>TsT</cp:lastModifiedBy>
  <cp:revision>15</cp:revision>
  <dcterms:created xsi:type="dcterms:W3CDTF">2019-02-17T19:07:44Z</dcterms:created>
  <dcterms:modified xsi:type="dcterms:W3CDTF">2019-02-18T09:36:05Z</dcterms:modified>
</cp:coreProperties>
</file>