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 id="2147483797" r:id="rId3"/>
  </p:sldMasterIdLst>
  <p:notesMasterIdLst>
    <p:notesMasterId r:id="rId46"/>
  </p:notesMasterIdLst>
  <p:handoutMasterIdLst>
    <p:handoutMasterId r:id="rId47"/>
  </p:handoutMasterIdLst>
  <p:sldIdLst>
    <p:sldId id="256" r:id="rId4"/>
    <p:sldId id="257" r:id="rId5"/>
    <p:sldId id="259" r:id="rId6"/>
    <p:sldId id="265" r:id="rId7"/>
    <p:sldId id="512" r:id="rId8"/>
    <p:sldId id="517" r:id="rId9"/>
    <p:sldId id="385" r:id="rId10"/>
    <p:sldId id="514" r:id="rId11"/>
    <p:sldId id="513" r:id="rId12"/>
    <p:sldId id="465" r:id="rId13"/>
    <p:sldId id="466" r:id="rId14"/>
    <p:sldId id="467" r:id="rId15"/>
    <p:sldId id="468" r:id="rId16"/>
    <p:sldId id="469" r:id="rId17"/>
    <p:sldId id="470" r:id="rId18"/>
    <p:sldId id="516" r:id="rId19"/>
    <p:sldId id="515" r:id="rId20"/>
    <p:sldId id="471" r:id="rId21"/>
    <p:sldId id="472" r:id="rId22"/>
    <p:sldId id="473" r:id="rId23"/>
    <p:sldId id="475" r:id="rId24"/>
    <p:sldId id="508" r:id="rId25"/>
    <p:sldId id="518" r:id="rId26"/>
    <p:sldId id="510" r:id="rId27"/>
    <p:sldId id="511" r:id="rId28"/>
    <p:sldId id="445" r:id="rId29"/>
    <p:sldId id="520" r:id="rId30"/>
    <p:sldId id="521" r:id="rId31"/>
    <p:sldId id="438" r:id="rId32"/>
    <p:sldId id="531" r:id="rId33"/>
    <p:sldId id="522" r:id="rId34"/>
    <p:sldId id="529" r:id="rId35"/>
    <p:sldId id="523" r:id="rId36"/>
    <p:sldId id="532" r:id="rId37"/>
    <p:sldId id="524" r:id="rId38"/>
    <p:sldId id="525" r:id="rId39"/>
    <p:sldId id="526" r:id="rId40"/>
    <p:sldId id="533" r:id="rId41"/>
    <p:sldId id="530" r:id="rId42"/>
    <p:sldId id="527" r:id="rId43"/>
    <p:sldId id="528" r:id="rId44"/>
    <p:sldId id="509" r:id="rId45"/>
  </p:sldIdLst>
  <p:sldSz cx="9144000" cy="6858000" type="screen4x3"/>
  <p:notesSz cx="6865938" cy="9998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9FF"/>
    <a:srgbClr val="CCFFCC"/>
    <a:srgbClr val="99FF99"/>
    <a:srgbClr val="FFFF99"/>
    <a:srgbClr val="FF6600"/>
    <a:srgbClr val="FF6565"/>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536" autoAdjust="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90698" y="0"/>
            <a:ext cx="2975240" cy="499904"/>
          </a:xfrm>
          <a:prstGeom prst="rect">
            <a:avLst/>
          </a:prstGeom>
        </p:spPr>
        <p:txBody>
          <a:bodyPr vert="horz" lIns="96359" tIns="48180" rIns="96359" bIns="48180" rtlCol="1"/>
          <a:lstStyle>
            <a:lvl1pPr algn="r">
              <a:defRPr sz="1300"/>
            </a:lvl1pPr>
          </a:lstStyle>
          <a:p>
            <a:endParaRPr lang="ar-SA"/>
          </a:p>
        </p:txBody>
      </p:sp>
      <p:sp>
        <p:nvSpPr>
          <p:cNvPr id="3" name="عنصر نائب للتاريخ 2"/>
          <p:cNvSpPr>
            <a:spLocks noGrp="1"/>
          </p:cNvSpPr>
          <p:nvPr>
            <p:ph type="dt" sz="quarter" idx="1"/>
          </p:nvPr>
        </p:nvSpPr>
        <p:spPr>
          <a:xfrm>
            <a:off x="1590" y="0"/>
            <a:ext cx="2975240" cy="499904"/>
          </a:xfrm>
          <a:prstGeom prst="rect">
            <a:avLst/>
          </a:prstGeom>
        </p:spPr>
        <p:txBody>
          <a:bodyPr vert="horz" lIns="96359" tIns="48180" rIns="96359" bIns="48180" rtlCol="1"/>
          <a:lstStyle>
            <a:lvl1pPr algn="l">
              <a:defRPr sz="1300"/>
            </a:lvl1pPr>
          </a:lstStyle>
          <a:p>
            <a:fld id="{7394AC56-BAE7-4302-9DEE-7EE6097D2DA5}" type="datetimeFigureOut">
              <a:rPr lang="ar-SA" smtClean="0"/>
              <a:t>13/06/40</a:t>
            </a:fld>
            <a:endParaRPr lang="ar-SA"/>
          </a:p>
        </p:txBody>
      </p:sp>
      <p:sp>
        <p:nvSpPr>
          <p:cNvPr id="4" name="عنصر نائب للتذييل 3"/>
          <p:cNvSpPr>
            <a:spLocks noGrp="1"/>
          </p:cNvSpPr>
          <p:nvPr>
            <p:ph type="ftr" sz="quarter" idx="2"/>
          </p:nvPr>
        </p:nvSpPr>
        <p:spPr>
          <a:xfrm>
            <a:off x="3890698" y="9496436"/>
            <a:ext cx="2975240" cy="499904"/>
          </a:xfrm>
          <a:prstGeom prst="rect">
            <a:avLst/>
          </a:prstGeom>
        </p:spPr>
        <p:txBody>
          <a:bodyPr vert="horz" lIns="96359" tIns="48180" rIns="96359" bIns="48180" rtlCol="1" anchor="b"/>
          <a:lstStyle>
            <a:lvl1pPr algn="r">
              <a:defRPr sz="1300"/>
            </a:lvl1pPr>
          </a:lstStyle>
          <a:p>
            <a:endParaRPr lang="ar-SA"/>
          </a:p>
        </p:txBody>
      </p:sp>
      <p:sp>
        <p:nvSpPr>
          <p:cNvPr id="5" name="عنصر نائب لرقم الشريحة 4"/>
          <p:cNvSpPr>
            <a:spLocks noGrp="1"/>
          </p:cNvSpPr>
          <p:nvPr>
            <p:ph type="sldNum" sz="quarter" idx="3"/>
          </p:nvPr>
        </p:nvSpPr>
        <p:spPr>
          <a:xfrm>
            <a:off x="1590" y="9496436"/>
            <a:ext cx="2975240" cy="499904"/>
          </a:xfrm>
          <a:prstGeom prst="rect">
            <a:avLst/>
          </a:prstGeom>
        </p:spPr>
        <p:txBody>
          <a:bodyPr vert="horz" lIns="96359" tIns="48180" rIns="96359" bIns="48180" rtlCol="1" anchor="b"/>
          <a:lstStyle>
            <a:lvl1pPr algn="l">
              <a:defRPr sz="1300"/>
            </a:lvl1pPr>
          </a:lstStyle>
          <a:p>
            <a:fld id="{08ADE5A2-D70F-4AA9-9863-830A13FF1736}" type="slidenum">
              <a:rPr lang="ar-SA" smtClean="0"/>
              <a:t>‹#›</a:t>
            </a:fld>
            <a:endParaRPr lang="ar-SA"/>
          </a:p>
        </p:txBody>
      </p:sp>
    </p:spTree>
    <p:extLst>
      <p:ext uri="{BB962C8B-B14F-4D97-AF65-F5344CB8AC3E}">
        <p14:creationId xmlns:p14="http://schemas.microsoft.com/office/powerpoint/2010/main" val="1930207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t" anchorCtr="0" compatLnSpc="1">
            <a:prstTxWarp prst="textNoShape">
              <a:avLst/>
            </a:prstTxWarp>
          </a:bodyPr>
          <a:lstStyle>
            <a:lvl1pPr>
              <a:defRPr sz="1300">
                <a:latin typeface="Times New Roman" pitchFamily="18" charset="0"/>
              </a:defRPr>
            </a:lvl1pPr>
          </a:lstStyle>
          <a:p>
            <a:endParaRPr lang="en-US" dirty="0"/>
          </a:p>
        </p:txBody>
      </p:sp>
      <p:sp>
        <p:nvSpPr>
          <p:cNvPr id="100355" name="Rectangle 3"/>
          <p:cNvSpPr>
            <a:spLocks noGrp="1" noChangeArrowheads="1"/>
          </p:cNvSpPr>
          <p:nvPr>
            <p:ph type="dt" idx="1"/>
          </p:nvPr>
        </p:nvSpPr>
        <p:spPr bwMode="auto">
          <a:xfrm>
            <a:off x="3889109" y="0"/>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t" anchorCtr="0" compatLnSpc="1">
            <a:prstTxWarp prst="textNoShape">
              <a:avLst/>
            </a:prstTxWarp>
          </a:bodyPr>
          <a:lstStyle>
            <a:lvl1pPr algn="r">
              <a:defRPr sz="1300">
                <a:latin typeface="Times New Roman" pitchFamily="18" charset="0"/>
              </a:defRPr>
            </a:lvl1pPr>
          </a:lstStyle>
          <a:p>
            <a:endParaRPr lang="en-US" dirty="0"/>
          </a:p>
        </p:txBody>
      </p:sp>
      <p:sp>
        <p:nvSpPr>
          <p:cNvPr id="100356" name="Rectangle 4"/>
          <p:cNvSpPr>
            <a:spLocks noGrp="1" noRot="1" noChangeAspect="1" noChangeArrowheads="1" noTextEdit="1"/>
          </p:cNvSpPr>
          <p:nvPr>
            <p:ph type="sldImg" idx="2"/>
          </p:nvPr>
        </p:nvSpPr>
        <p:spPr bwMode="auto">
          <a:xfrm>
            <a:off x="933450" y="749300"/>
            <a:ext cx="4999038" cy="37496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686594" y="4749086"/>
            <a:ext cx="5492750" cy="449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6"/>
          <p:cNvSpPr>
            <a:spLocks noGrp="1" noChangeArrowheads="1"/>
          </p:cNvSpPr>
          <p:nvPr>
            <p:ph type="ftr" sz="quarter" idx="4"/>
          </p:nvPr>
        </p:nvSpPr>
        <p:spPr bwMode="auto">
          <a:xfrm>
            <a:off x="0" y="9496436"/>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b" anchorCtr="0" compatLnSpc="1">
            <a:prstTxWarp prst="textNoShape">
              <a:avLst/>
            </a:prstTxWarp>
          </a:bodyPr>
          <a:lstStyle>
            <a:lvl1pPr>
              <a:defRPr sz="1300">
                <a:latin typeface="Times New Roman" pitchFamily="18" charset="0"/>
              </a:defRPr>
            </a:lvl1pPr>
          </a:lstStyle>
          <a:p>
            <a:endParaRPr lang="en-US" dirty="0"/>
          </a:p>
        </p:txBody>
      </p:sp>
      <p:sp>
        <p:nvSpPr>
          <p:cNvPr id="100359" name="Rectangle 7"/>
          <p:cNvSpPr>
            <a:spLocks noGrp="1" noChangeArrowheads="1"/>
          </p:cNvSpPr>
          <p:nvPr>
            <p:ph type="sldNum" sz="quarter" idx="5"/>
          </p:nvPr>
        </p:nvSpPr>
        <p:spPr bwMode="auto">
          <a:xfrm>
            <a:off x="3889109" y="9496436"/>
            <a:ext cx="2975240"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b" anchorCtr="0" compatLnSpc="1">
            <a:prstTxWarp prst="textNoShape">
              <a:avLst/>
            </a:prstTxWarp>
          </a:bodyPr>
          <a:lstStyle>
            <a:lvl1pPr algn="r">
              <a:defRPr sz="1300">
                <a:latin typeface="Times New Roman" pitchFamily="18" charset="0"/>
              </a:defRPr>
            </a:lvl1pPr>
          </a:lstStyle>
          <a:p>
            <a:fld id="{B0ACDE2B-FEBA-4D0A-9B2A-52B8CEAC9B63}" type="slidenum">
              <a:rPr lang="en-US"/>
              <a:pPr/>
              <a:t>‹#›</a:t>
            </a:fld>
            <a:endParaRPr lang="en-US" dirty="0"/>
          </a:p>
        </p:txBody>
      </p:sp>
    </p:spTree>
    <p:extLst>
      <p:ext uri="{BB962C8B-B14F-4D97-AF65-F5344CB8AC3E}">
        <p14:creationId xmlns:p14="http://schemas.microsoft.com/office/powerpoint/2010/main" val="530312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ar-SA" noProof="0"/>
              <a:t>انقر لتحرير نمط العنوان الرئيسي</a:t>
            </a:r>
            <a:endParaRPr lang="en-US" noProof="0"/>
          </a:p>
        </p:txBody>
      </p:sp>
      <p:sp>
        <p:nvSpPr>
          <p:cNvPr id="8397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ar-SA" noProof="0"/>
              <a:t>انقر لتحرير نمط العنوان الثانوي الرئيسي</a:t>
            </a:r>
            <a:endParaRPr lang="en-US" noProof="0"/>
          </a:p>
        </p:txBody>
      </p:sp>
      <p:sp>
        <p:nvSpPr>
          <p:cNvPr id="83972" name="Rectangle 4"/>
          <p:cNvSpPr>
            <a:spLocks noGrp="1" noChangeArrowheads="1"/>
          </p:cNvSpPr>
          <p:nvPr>
            <p:ph type="dt" sz="half" idx="2"/>
          </p:nvPr>
        </p:nvSpPr>
        <p:spPr/>
        <p:txBody>
          <a:bodyPr/>
          <a:lstStyle>
            <a:lvl1pPr>
              <a:defRPr/>
            </a:lvl1pPr>
          </a:lstStyle>
          <a:p>
            <a:endParaRPr lang="en-US" dirty="0"/>
          </a:p>
        </p:txBody>
      </p:sp>
      <p:sp>
        <p:nvSpPr>
          <p:cNvPr id="83973" name="Rectangle 5"/>
          <p:cNvSpPr>
            <a:spLocks noGrp="1" noChangeArrowheads="1"/>
          </p:cNvSpPr>
          <p:nvPr>
            <p:ph type="ftr" sz="quarter" idx="3"/>
          </p:nvPr>
        </p:nvSpPr>
        <p:spPr/>
        <p:txBody>
          <a:bodyPr/>
          <a:lstStyle>
            <a:lvl1pPr>
              <a:defRPr/>
            </a:lvl1pPr>
          </a:lstStyle>
          <a:p>
            <a:endParaRPr lang="en-US" dirty="0"/>
          </a:p>
        </p:txBody>
      </p:sp>
      <p:sp>
        <p:nvSpPr>
          <p:cNvPr id="83974" name="Rectangle 6"/>
          <p:cNvSpPr>
            <a:spLocks noGrp="1" noChangeArrowheads="1"/>
          </p:cNvSpPr>
          <p:nvPr>
            <p:ph type="sldNum" sz="quarter" idx="4"/>
          </p:nvPr>
        </p:nvSpPr>
        <p:spPr/>
        <p:txBody>
          <a:bodyPr/>
          <a:lstStyle>
            <a:lvl1pPr>
              <a:defRPr/>
            </a:lvl1pPr>
          </a:lstStyle>
          <a:p>
            <a:fld id="{52B334DD-09B4-405F-9CF3-BEDC7977AEC9}"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dirty="0"/>
          </a:p>
        </p:txBody>
      </p:sp>
      <p:sp>
        <p:nvSpPr>
          <p:cNvPr id="5" name="عنصر نائب للتذييل 4"/>
          <p:cNvSpPr>
            <a:spLocks noGrp="1"/>
          </p:cNvSpPr>
          <p:nvPr>
            <p:ph type="ftr" sz="quarter" idx="11"/>
          </p:nvPr>
        </p:nvSpPr>
        <p:spPr/>
        <p:txBody>
          <a:bodyPr/>
          <a:lstStyle>
            <a:lvl1pPr>
              <a:defRPr/>
            </a:lvl1pPr>
          </a:lstStyle>
          <a:p>
            <a:endParaRPr lang="en-US" dirty="0"/>
          </a:p>
        </p:txBody>
      </p:sp>
      <p:sp>
        <p:nvSpPr>
          <p:cNvPr id="6" name="عنصر نائب لرقم الشريحة 5"/>
          <p:cNvSpPr>
            <a:spLocks noGrp="1"/>
          </p:cNvSpPr>
          <p:nvPr>
            <p:ph type="sldNum" sz="quarter" idx="12"/>
          </p:nvPr>
        </p:nvSpPr>
        <p:spPr/>
        <p:txBody>
          <a:bodyPr/>
          <a:lstStyle>
            <a:lvl1pPr>
              <a:defRPr/>
            </a:lvl1pPr>
          </a:lstStyle>
          <a:p>
            <a:fld id="{DA8F5F68-CB03-4983-ADBB-3CA7A775A4DB}" type="slidenum">
              <a:rPr lang="en-US"/>
              <a:pPr/>
              <a:t>‹#›</a:t>
            </a:fld>
            <a:endParaRPr lang="en-US" dirty="0"/>
          </a:p>
        </p:txBody>
      </p:sp>
    </p:spTree>
    <p:extLst>
      <p:ext uri="{BB962C8B-B14F-4D97-AF65-F5344CB8AC3E}">
        <p14:creationId xmlns:p14="http://schemas.microsoft.com/office/powerpoint/2010/main" val="87590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7439025" y="274638"/>
            <a:ext cx="158115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2693988" y="274638"/>
            <a:ext cx="4592637"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dirty="0"/>
          </a:p>
        </p:txBody>
      </p:sp>
      <p:sp>
        <p:nvSpPr>
          <p:cNvPr id="5" name="عنصر نائب للتذييل 4"/>
          <p:cNvSpPr>
            <a:spLocks noGrp="1"/>
          </p:cNvSpPr>
          <p:nvPr>
            <p:ph type="ftr" sz="quarter" idx="11"/>
          </p:nvPr>
        </p:nvSpPr>
        <p:spPr/>
        <p:txBody>
          <a:bodyPr/>
          <a:lstStyle>
            <a:lvl1pPr>
              <a:defRPr/>
            </a:lvl1pPr>
          </a:lstStyle>
          <a:p>
            <a:endParaRPr lang="en-US" dirty="0"/>
          </a:p>
        </p:txBody>
      </p:sp>
      <p:sp>
        <p:nvSpPr>
          <p:cNvPr id="6" name="عنصر نائب لرقم الشريحة 5"/>
          <p:cNvSpPr>
            <a:spLocks noGrp="1"/>
          </p:cNvSpPr>
          <p:nvPr>
            <p:ph type="sldNum" sz="quarter" idx="12"/>
          </p:nvPr>
        </p:nvSpPr>
        <p:spPr/>
        <p:txBody>
          <a:bodyPr/>
          <a:lstStyle>
            <a:lvl1pPr>
              <a:defRPr/>
            </a:lvl1pPr>
          </a:lstStyle>
          <a:p>
            <a:fld id="{B57B00A7-9D84-4BA0-ACD3-97D31D51F46A}" type="slidenum">
              <a:rPr lang="en-US"/>
              <a:pPr/>
              <a:t>‹#›</a:t>
            </a:fld>
            <a:endParaRPr lang="en-US" dirty="0"/>
          </a:p>
        </p:txBody>
      </p:sp>
    </p:spTree>
    <p:extLst>
      <p:ext uri="{BB962C8B-B14F-4D97-AF65-F5344CB8AC3E}">
        <p14:creationId xmlns:p14="http://schemas.microsoft.com/office/powerpoint/2010/main" val="73130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dirty="0"/>
          </a:p>
        </p:txBody>
      </p:sp>
      <p:sp>
        <p:nvSpPr>
          <p:cNvPr id="9113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a:t>Click to edit Master title style</a:t>
            </a:r>
          </a:p>
        </p:txBody>
      </p:sp>
      <p:sp>
        <p:nvSpPr>
          <p:cNvPr id="9114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a:t>Click to edit Master subtitle style</a:t>
            </a:r>
          </a:p>
        </p:txBody>
      </p:sp>
      <p:sp>
        <p:nvSpPr>
          <p:cNvPr id="91141" name="Rectangle 5"/>
          <p:cNvSpPr>
            <a:spLocks noGrp="1" noChangeArrowheads="1"/>
          </p:cNvSpPr>
          <p:nvPr>
            <p:ph type="dt" sz="half" idx="2"/>
          </p:nvPr>
        </p:nvSpPr>
        <p:spPr/>
        <p:txBody>
          <a:bodyPr/>
          <a:lstStyle>
            <a:lvl1pPr>
              <a:defRPr/>
            </a:lvl1pPr>
          </a:lstStyle>
          <a:p>
            <a:endParaRPr lang="en-US" dirty="0"/>
          </a:p>
        </p:txBody>
      </p:sp>
      <p:sp>
        <p:nvSpPr>
          <p:cNvPr id="91142" name="Rectangle 6"/>
          <p:cNvSpPr>
            <a:spLocks noGrp="1" noChangeArrowheads="1"/>
          </p:cNvSpPr>
          <p:nvPr>
            <p:ph type="ftr" sz="quarter" idx="3"/>
          </p:nvPr>
        </p:nvSpPr>
        <p:spPr/>
        <p:txBody>
          <a:bodyPr/>
          <a:lstStyle>
            <a:lvl1pPr>
              <a:defRPr/>
            </a:lvl1pPr>
          </a:lstStyle>
          <a:p>
            <a:endParaRPr lang="en-US" dirty="0"/>
          </a:p>
        </p:txBody>
      </p:sp>
      <p:sp>
        <p:nvSpPr>
          <p:cNvPr id="91143" name="Rectangle 7"/>
          <p:cNvSpPr>
            <a:spLocks noGrp="1" noChangeArrowheads="1"/>
          </p:cNvSpPr>
          <p:nvPr>
            <p:ph type="sldNum" sz="quarter" idx="4"/>
          </p:nvPr>
        </p:nvSpPr>
        <p:spPr/>
        <p:txBody>
          <a:bodyPr/>
          <a:lstStyle>
            <a:lvl1pPr>
              <a:defRPr/>
            </a:lvl1pPr>
          </a:lstStyle>
          <a:p>
            <a:fld id="{C7E540F7-625C-487D-9E1D-2086B7A4FE7A}"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dirty="0"/>
          </a:p>
        </p:txBody>
      </p:sp>
      <p:sp>
        <p:nvSpPr>
          <p:cNvPr id="5" name="عنصر نائب للتذييل 4"/>
          <p:cNvSpPr>
            <a:spLocks noGrp="1"/>
          </p:cNvSpPr>
          <p:nvPr>
            <p:ph type="ftr" sz="quarter" idx="11"/>
          </p:nvPr>
        </p:nvSpPr>
        <p:spPr/>
        <p:txBody>
          <a:bodyPr/>
          <a:lstStyle>
            <a:lvl1pPr>
              <a:defRPr/>
            </a:lvl1pPr>
          </a:lstStyle>
          <a:p>
            <a:endParaRPr lang="en-US" dirty="0"/>
          </a:p>
        </p:txBody>
      </p:sp>
      <p:sp>
        <p:nvSpPr>
          <p:cNvPr id="6" name="عنصر نائب لرقم الشريحة 5"/>
          <p:cNvSpPr>
            <a:spLocks noGrp="1"/>
          </p:cNvSpPr>
          <p:nvPr>
            <p:ph type="sldNum" sz="quarter" idx="12"/>
          </p:nvPr>
        </p:nvSpPr>
        <p:spPr/>
        <p:txBody>
          <a:bodyPr/>
          <a:lstStyle>
            <a:lvl1pPr>
              <a:defRPr/>
            </a:lvl1pPr>
          </a:lstStyle>
          <a:p>
            <a:fld id="{356BDD71-CD7D-4A8B-8CCA-412032BA2FD8}" type="slidenum">
              <a:rPr lang="en-US"/>
              <a:pPr/>
              <a:t>‹#›</a:t>
            </a:fld>
            <a:endParaRPr lang="en-US" dirty="0"/>
          </a:p>
        </p:txBody>
      </p:sp>
    </p:spTree>
    <p:extLst>
      <p:ext uri="{BB962C8B-B14F-4D97-AF65-F5344CB8AC3E}">
        <p14:creationId xmlns:p14="http://schemas.microsoft.com/office/powerpoint/2010/main" val="3512391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dirty="0"/>
          </a:p>
        </p:txBody>
      </p:sp>
      <p:sp>
        <p:nvSpPr>
          <p:cNvPr id="5" name="عنصر نائب للتذييل 4"/>
          <p:cNvSpPr>
            <a:spLocks noGrp="1"/>
          </p:cNvSpPr>
          <p:nvPr>
            <p:ph type="ftr" sz="quarter" idx="11"/>
          </p:nvPr>
        </p:nvSpPr>
        <p:spPr/>
        <p:txBody>
          <a:bodyPr/>
          <a:lstStyle>
            <a:lvl1pPr>
              <a:defRPr/>
            </a:lvl1pPr>
          </a:lstStyle>
          <a:p>
            <a:endParaRPr lang="en-US" dirty="0"/>
          </a:p>
        </p:txBody>
      </p:sp>
      <p:sp>
        <p:nvSpPr>
          <p:cNvPr id="6" name="عنصر نائب لرقم الشريحة 5"/>
          <p:cNvSpPr>
            <a:spLocks noGrp="1"/>
          </p:cNvSpPr>
          <p:nvPr>
            <p:ph type="sldNum" sz="quarter" idx="12"/>
          </p:nvPr>
        </p:nvSpPr>
        <p:spPr/>
        <p:txBody>
          <a:bodyPr/>
          <a:lstStyle>
            <a:lvl1pPr>
              <a:defRPr/>
            </a:lvl1pPr>
          </a:lstStyle>
          <a:p>
            <a:fld id="{6DAB5D6A-BF5D-4418-A376-67063924479C}" type="slidenum">
              <a:rPr lang="en-US"/>
              <a:pPr/>
              <a:t>‹#›</a:t>
            </a:fld>
            <a:endParaRPr lang="en-US" dirty="0"/>
          </a:p>
        </p:txBody>
      </p:sp>
    </p:spTree>
    <p:extLst>
      <p:ext uri="{BB962C8B-B14F-4D97-AF65-F5344CB8AC3E}">
        <p14:creationId xmlns:p14="http://schemas.microsoft.com/office/powerpoint/2010/main" val="2083223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lvl1pPr>
              <a:defRPr/>
            </a:lvl1pPr>
          </a:lstStyle>
          <a:p>
            <a:endParaRPr lang="en-US" dirty="0"/>
          </a:p>
        </p:txBody>
      </p:sp>
      <p:sp>
        <p:nvSpPr>
          <p:cNvPr id="6" name="عنصر نائب للتذييل 5"/>
          <p:cNvSpPr>
            <a:spLocks noGrp="1"/>
          </p:cNvSpPr>
          <p:nvPr>
            <p:ph type="ftr" sz="quarter" idx="11"/>
          </p:nvPr>
        </p:nvSpPr>
        <p:spPr/>
        <p:txBody>
          <a:bodyPr/>
          <a:lstStyle>
            <a:lvl1pPr>
              <a:defRPr/>
            </a:lvl1pPr>
          </a:lstStyle>
          <a:p>
            <a:endParaRPr lang="en-US" dirty="0"/>
          </a:p>
        </p:txBody>
      </p:sp>
      <p:sp>
        <p:nvSpPr>
          <p:cNvPr id="7" name="عنصر نائب لرقم الشريحة 6"/>
          <p:cNvSpPr>
            <a:spLocks noGrp="1"/>
          </p:cNvSpPr>
          <p:nvPr>
            <p:ph type="sldNum" sz="quarter" idx="12"/>
          </p:nvPr>
        </p:nvSpPr>
        <p:spPr/>
        <p:txBody>
          <a:bodyPr/>
          <a:lstStyle>
            <a:lvl1pPr>
              <a:defRPr/>
            </a:lvl1pPr>
          </a:lstStyle>
          <a:p>
            <a:fld id="{B6F94223-B536-49E2-988C-4F8632F4EADE}" type="slidenum">
              <a:rPr lang="en-US"/>
              <a:pPr/>
              <a:t>‹#›</a:t>
            </a:fld>
            <a:endParaRPr lang="en-US" dirty="0"/>
          </a:p>
        </p:txBody>
      </p:sp>
    </p:spTree>
    <p:extLst>
      <p:ext uri="{BB962C8B-B14F-4D97-AF65-F5344CB8AC3E}">
        <p14:creationId xmlns:p14="http://schemas.microsoft.com/office/powerpoint/2010/main" val="67657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lvl1pPr>
              <a:defRPr/>
            </a:lvl1pPr>
          </a:lstStyle>
          <a:p>
            <a:endParaRPr lang="en-US" dirty="0"/>
          </a:p>
        </p:txBody>
      </p:sp>
      <p:sp>
        <p:nvSpPr>
          <p:cNvPr id="8" name="عنصر نائب للتذييل 7"/>
          <p:cNvSpPr>
            <a:spLocks noGrp="1"/>
          </p:cNvSpPr>
          <p:nvPr>
            <p:ph type="ftr" sz="quarter" idx="11"/>
          </p:nvPr>
        </p:nvSpPr>
        <p:spPr/>
        <p:txBody>
          <a:bodyPr/>
          <a:lstStyle>
            <a:lvl1pPr>
              <a:defRPr/>
            </a:lvl1pPr>
          </a:lstStyle>
          <a:p>
            <a:endParaRPr lang="en-US" dirty="0"/>
          </a:p>
        </p:txBody>
      </p:sp>
      <p:sp>
        <p:nvSpPr>
          <p:cNvPr id="9" name="عنصر نائب لرقم الشريحة 8"/>
          <p:cNvSpPr>
            <a:spLocks noGrp="1"/>
          </p:cNvSpPr>
          <p:nvPr>
            <p:ph type="sldNum" sz="quarter" idx="12"/>
          </p:nvPr>
        </p:nvSpPr>
        <p:spPr/>
        <p:txBody>
          <a:bodyPr/>
          <a:lstStyle>
            <a:lvl1pPr>
              <a:defRPr/>
            </a:lvl1pPr>
          </a:lstStyle>
          <a:p>
            <a:fld id="{8564D91F-5799-4473-8C70-70736DA1A278}" type="slidenum">
              <a:rPr lang="en-US"/>
              <a:pPr/>
              <a:t>‹#›</a:t>
            </a:fld>
            <a:endParaRPr lang="en-US" dirty="0"/>
          </a:p>
        </p:txBody>
      </p:sp>
    </p:spTree>
    <p:extLst>
      <p:ext uri="{BB962C8B-B14F-4D97-AF65-F5344CB8AC3E}">
        <p14:creationId xmlns:p14="http://schemas.microsoft.com/office/powerpoint/2010/main" val="206658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lvl1pPr>
              <a:defRPr/>
            </a:lvl1pPr>
          </a:lstStyle>
          <a:p>
            <a:endParaRPr lang="en-US" dirty="0"/>
          </a:p>
        </p:txBody>
      </p:sp>
      <p:sp>
        <p:nvSpPr>
          <p:cNvPr id="4" name="عنصر نائب للتذييل 3"/>
          <p:cNvSpPr>
            <a:spLocks noGrp="1"/>
          </p:cNvSpPr>
          <p:nvPr>
            <p:ph type="ftr" sz="quarter" idx="11"/>
          </p:nvPr>
        </p:nvSpPr>
        <p:spPr/>
        <p:txBody>
          <a:bodyPr/>
          <a:lstStyle>
            <a:lvl1pPr>
              <a:defRPr/>
            </a:lvl1pPr>
          </a:lstStyle>
          <a:p>
            <a:endParaRPr lang="en-US" dirty="0"/>
          </a:p>
        </p:txBody>
      </p:sp>
      <p:sp>
        <p:nvSpPr>
          <p:cNvPr id="5" name="عنصر نائب لرقم الشريحة 4"/>
          <p:cNvSpPr>
            <a:spLocks noGrp="1"/>
          </p:cNvSpPr>
          <p:nvPr>
            <p:ph type="sldNum" sz="quarter" idx="12"/>
          </p:nvPr>
        </p:nvSpPr>
        <p:spPr/>
        <p:txBody>
          <a:bodyPr/>
          <a:lstStyle>
            <a:lvl1pPr>
              <a:defRPr/>
            </a:lvl1pPr>
          </a:lstStyle>
          <a:p>
            <a:fld id="{9E83E605-7B4A-482B-8F7C-3891AD53013A}" type="slidenum">
              <a:rPr lang="en-US"/>
              <a:pPr/>
              <a:t>‹#›</a:t>
            </a:fld>
            <a:endParaRPr lang="en-US" dirty="0"/>
          </a:p>
        </p:txBody>
      </p:sp>
    </p:spTree>
    <p:extLst>
      <p:ext uri="{BB962C8B-B14F-4D97-AF65-F5344CB8AC3E}">
        <p14:creationId xmlns:p14="http://schemas.microsoft.com/office/powerpoint/2010/main" val="2928894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dirty="0"/>
          </a:p>
        </p:txBody>
      </p:sp>
      <p:sp>
        <p:nvSpPr>
          <p:cNvPr id="3" name="عنصر نائب للتذييل 2"/>
          <p:cNvSpPr>
            <a:spLocks noGrp="1"/>
          </p:cNvSpPr>
          <p:nvPr>
            <p:ph type="ftr" sz="quarter" idx="11"/>
          </p:nvPr>
        </p:nvSpPr>
        <p:spPr/>
        <p:txBody>
          <a:bodyPr/>
          <a:lstStyle>
            <a:lvl1pPr>
              <a:defRPr/>
            </a:lvl1pPr>
          </a:lstStyle>
          <a:p>
            <a:endParaRPr lang="en-US" dirty="0"/>
          </a:p>
        </p:txBody>
      </p:sp>
      <p:sp>
        <p:nvSpPr>
          <p:cNvPr id="4" name="عنصر نائب لرقم الشريحة 3"/>
          <p:cNvSpPr>
            <a:spLocks noGrp="1"/>
          </p:cNvSpPr>
          <p:nvPr>
            <p:ph type="sldNum" sz="quarter" idx="12"/>
          </p:nvPr>
        </p:nvSpPr>
        <p:spPr/>
        <p:txBody>
          <a:bodyPr/>
          <a:lstStyle>
            <a:lvl1pPr>
              <a:defRPr/>
            </a:lvl1pPr>
          </a:lstStyle>
          <a:p>
            <a:fld id="{82D90E8E-1485-467D-AD6A-66E166AC9312}" type="slidenum">
              <a:rPr lang="en-US"/>
              <a:pPr/>
              <a:t>‹#›</a:t>
            </a:fld>
            <a:endParaRPr lang="en-US" dirty="0"/>
          </a:p>
        </p:txBody>
      </p:sp>
    </p:spTree>
    <p:extLst>
      <p:ext uri="{BB962C8B-B14F-4D97-AF65-F5344CB8AC3E}">
        <p14:creationId xmlns:p14="http://schemas.microsoft.com/office/powerpoint/2010/main" val="1415524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dirty="0"/>
          </a:p>
        </p:txBody>
      </p:sp>
      <p:sp>
        <p:nvSpPr>
          <p:cNvPr id="6" name="عنصر نائب للتذييل 5"/>
          <p:cNvSpPr>
            <a:spLocks noGrp="1"/>
          </p:cNvSpPr>
          <p:nvPr>
            <p:ph type="ftr" sz="quarter" idx="11"/>
          </p:nvPr>
        </p:nvSpPr>
        <p:spPr/>
        <p:txBody>
          <a:bodyPr/>
          <a:lstStyle>
            <a:lvl1pPr>
              <a:defRPr/>
            </a:lvl1pPr>
          </a:lstStyle>
          <a:p>
            <a:endParaRPr lang="en-US" dirty="0"/>
          </a:p>
        </p:txBody>
      </p:sp>
      <p:sp>
        <p:nvSpPr>
          <p:cNvPr id="7" name="عنصر نائب لرقم الشريحة 6"/>
          <p:cNvSpPr>
            <a:spLocks noGrp="1"/>
          </p:cNvSpPr>
          <p:nvPr>
            <p:ph type="sldNum" sz="quarter" idx="12"/>
          </p:nvPr>
        </p:nvSpPr>
        <p:spPr/>
        <p:txBody>
          <a:bodyPr/>
          <a:lstStyle>
            <a:lvl1pPr>
              <a:defRPr/>
            </a:lvl1pPr>
          </a:lstStyle>
          <a:p>
            <a:fld id="{AF481D9C-D65E-429D-8E58-E763043D3277}" type="slidenum">
              <a:rPr lang="en-US"/>
              <a:pPr/>
              <a:t>‹#›</a:t>
            </a:fld>
            <a:endParaRPr lang="en-US" dirty="0"/>
          </a:p>
        </p:txBody>
      </p:sp>
    </p:spTree>
    <p:extLst>
      <p:ext uri="{BB962C8B-B14F-4D97-AF65-F5344CB8AC3E}">
        <p14:creationId xmlns:p14="http://schemas.microsoft.com/office/powerpoint/2010/main" val="357083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dirty="0"/>
          </a:p>
        </p:txBody>
      </p:sp>
      <p:sp>
        <p:nvSpPr>
          <p:cNvPr id="5" name="عنصر نائب للتذييل 4"/>
          <p:cNvSpPr>
            <a:spLocks noGrp="1"/>
          </p:cNvSpPr>
          <p:nvPr>
            <p:ph type="ftr" sz="quarter" idx="11"/>
          </p:nvPr>
        </p:nvSpPr>
        <p:spPr/>
        <p:txBody>
          <a:bodyPr/>
          <a:lstStyle>
            <a:lvl1pPr>
              <a:defRPr/>
            </a:lvl1pPr>
          </a:lstStyle>
          <a:p>
            <a:endParaRPr lang="en-US" dirty="0"/>
          </a:p>
        </p:txBody>
      </p:sp>
      <p:sp>
        <p:nvSpPr>
          <p:cNvPr id="6" name="عنصر نائب لرقم الشريحة 5"/>
          <p:cNvSpPr>
            <a:spLocks noGrp="1"/>
          </p:cNvSpPr>
          <p:nvPr>
            <p:ph type="sldNum" sz="quarter" idx="12"/>
          </p:nvPr>
        </p:nvSpPr>
        <p:spPr/>
        <p:txBody>
          <a:bodyPr/>
          <a:lstStyle>
            <a:lvl1pPr>
              <a:defRPr/>
            </a:lvl1pPr>
          </a:lstStyle>
          <a:p>
            <a:fld id="{0A6C124C-C930-4271-93A8-4819F9B7575B}" type="slidenum">
              <a:rPr lang="en-US"/>
              <a:pPr/>
              <a:t>‹#›</a:t>
            </a:fld>
            <a:endParaRPr lang="en-US" dirty="0"/>
          </a:p>
        </p:txBody>
      </p:sp>
    </p:spTree>
    <p:extLst>
      <p:ext uri="{BB962C8B-B14F-4D97-AF65-F5344CB8AC3E}">
        <p14:creationId xmlns:p14="http://schemas.microsoft.com/office/powerpoint/2010/main" val="2877588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dirty="0"/>
          </a:p>
        </p:txBody>
      </p:sp>
      <p:sp>
        <p:nvSpPr>
          <p:cNvPr id="6" name="عنصر نائب للتذييل 5"/>
          <p:cNvSpPr>
            <a:spLocks noGrp="1"/>
          </p:cNvSpPr>
          <p:nvPr>
            <p:ph type="ftr" sz="quarter" idx="11"/>
          </p:nvPr>
        </p:nvSpPr>
        <p:spPr/>
        <p:txBody>
          <a:bodyPr/>
          <a:lstStyle>
            <a:lvl1pPr>
              <a:defRPr/>
            </a:lvl1pPr>
          </a:lstStyle>
          <a:p>
            <a:endParaRPr lang="en-US" dirty="0"/>
          </a:p>
        </p:txBody>
      </p:sp>
      <p:sp>
        <p:nvSpPr>
          <p:cNvPr id="7" name="عنصر نائب لرقم الشريحة 6"/>
          <p:cNvSpPr>
            <a:spLocks noGrp="1"/>
          </p:cNvSpPr>
          <p:nvPr>
            <p:ph type="sldNum" sz="quarter" idx="12"/>
          </p:nvPr>
        </p:nvSpPr>
        <p:spPr/>
        <p:txBody>
          <a:bodyPr/>
          <a:lstStyle>
            <a:lvl1pPr>
              <a:defRPr/>
            </a:lvl1pPr>
          </a:lstStyle>
          <a:p>
            <a:fld id="{4E20D6BA-3719-4F97-8B55-F473A7E3B0A9}" type="slidenum">
              <a:rPr lang="en-US"/>
              <a:pPr/>
              <a:t>‹#›</a:t>
            </a:fld>
            <a:endParaRPr lang="en-US" dirty="0"/>
          </a:p>
        </p:txBody>
      </p:sp>
    </p:spTree>
    <p:extLst>
      <p:ext uri="{BB962C8B-B14F-4D97-AF65-F5344CB8AC3E}">
        <p14:creationId xmlns:p14="http://schemas.microsoft.com/office/powerpoint/2010/main" val="3379718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dirty="0"/>
          </a:p>
        </p:txBody>
      </p:sp>
      <p:sp>
        <p:nvSpPr>
          <p:cNvPr id="5" name="عنصر نائب للتذييل 4"/>
          <p:cNvSpPr>
            <a:spLocks noGrp="1"/>
          </p:cNvSpPr>
          <p:nvPr>
            <p:ph type="ftr" sz="quarter" idx="11"/>
          </p:nvPr>
        </p:nvSpPr>
        <p:spPr/>
        <p:txBody>
          <a:bodyPr/>
          <a:lstStyle>
            <a:lvl1pPr>
              <a:defRPr/>
            </a:lvl1pPr>
          </a:lstStyle>
          <a:p>
            <a:endParaRPr lang="en-US" dirty="0"/>
          </a:p>
        </p:txBody>
      </p:sp>
      <p:sp>
        <p:nvSpPr>
          <p:cNvPr id="6" name="عنصر نائب لرقم الشريحة 5"/>
          <p:cNvSpPr>
            <a:spLocks noGrp="1"/>
          </p:cNvSpPr>
          <p:nvPr>
            <p:ph type="sldNum" sz="quarter" idx="12"/>
          </p:nvPr>
        </p:nvSpPr>
        <p:spPr/>
        <p:txBody>
          <a:bodyPr/>
          <a:lstStyle>
            <a:lvl1pPr>
              <a:defRPr/>
            </a:lvl1pPr>
          </a:lstStyle>
          <a:p>
            <a:fld id="{3760ED85-53D1-4686-AA13-72CBC06667E1}" type="slidenum">
              <a:rPr lang="en-US"/>
              <a:pPr/>
              <a:t>‹#›</a:t>
            </a:fld>
            <a:endParaRPr lang="en-US" dirty="0"/>
          </a:p>
        </p:txBody>
      </p:sp>
    </p:spTree>
    <p:extLst>
      <p:ext uri="{BB962C8B-B14F-4D97-AF65-F5344CB8AC3E}">
        <p14:creationId xmlns:p14="http://schemas.microsoft.com/office/powerpoint/2010/main" val="3635391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6225" y="274638"/>
            <a:ext cx="2055813"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5613" y="274638"/>
            <a:ext cx="6018212"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dirty="0"/>
          </a:p>
        </p:txBody>
      </p:sp>
      <p:sp>
        <p:nvSpPr>
          <p:cNvPr id="5" name="عنصر نائب للتذييل 4"/>
          <p:cNvSpPr>
            <a:spLocks noGrp="1"/>
          </p:cNvSpPr>
          <p:nvPr>
            <p:ph type="ftr" sz="quarter" idx="11"/>
          </p:nvPr>
        </p:nvSpPr>
        <p:spPr/>
        <p:txBody>
          <a:bodyPr/>
          <a:lstStyle>
            <a:lvl1pPr>
              <a:defRPr/>
            </a:lvl1pPr>
          </a:lstStyle>
          <a:p>
            <a:endParaRPr lang="en-US" dirty="0"/>
          </a:p>
        </p:txBody>
      </p:sp>
      <p:sp>
        <p:nvSpPr>
          <p:cNvPr id="6" name="عنصر نائب لرقم الشريحة 5"/>
          <p:cNvSpPr>
            <a:spLocks noGrp="1"/>
          </p:cNvSpPr>
          <p:nvPr>
            <p:ph type="sldNum" sz="quarter" idx="12"/>
          </p:nvPr>
        </p:nvSpPr>
        <p:spPr/>
        <p:txBody>
          <a:bodyPr/>
          <a:lstStyle>
            <a:lvl1pPr>
              <a:defRPr/>
            </a:lvl1pPr>
          </a:lstStyle>
          <a:p>
            <a:fld id="{7ADB8054-3B80-401D-98DC-2CB64761E90F}" type="slidenum">
              <a:rPr lang="en-US"/>
              <a:pPr/>
              <a:t>‹#›</a:t>
            </a:fld>
            <a:endParaRPr lang="en-US" dirty="0"/>
          </a:p>
        </p:txBody>
      </p:sp>
    </p:spTree>
    <p:extLst>
      <p:ext uri="{BB962C8B-B14F-4D97-AF65-F5344CB8AC3E}">
        <p14:creationId xmlns:p14="http://schemas.microsoft.com/office/powerpoint/2010/main" val="3804438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a:solidFill>
                  <a:prstClr val="black"/>
                </a:solidFill>
                <a:latin typeface="Lucida Sans Unicode"/>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a:solidFill>
                  <a:prstClr val="black"/>
                </a:solidFill>
                <a:latin typeface="Lucida Sans Unicode"/>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rtl="1" fontAlgn="auto">
                <a:spcBef>
                  <a:spcPts val="0"/>
                </a:spcBef>
                <a:spcAft>
                  <a:spcPts val="0"/>
                </a:spcAft>
              </a:pP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EE5BEE2F-2327-4F3F-9BCB-956E54A4D765}" type="datetimeFigureOut">
              <a:rPr lang="ar-SA" smtClean="0"/>
              <a:pPr/>
              <a:t>13/06/40</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666654F8-C576-4A39-B370-1B2F0E1048FD}" type="slidenum">
              <a:rPr lang="ar-SA" smtClean="0"/>
              <a:pPr/>
              <a:t>‹#›</a:t>
            </a:fld>
            <a:endParaRPr lang="ar-SA"/>
          </a:p>
        </p:txBody>
      </p:sp>
    </p:spTree>
    <p:extLst>
      <p:ext uri="{BB962C8B-B14F-4D97-AF65-F5344CB8AC3E}">
        <p14:creationId xmlns:p14="http://schemas.microsoft.com/office/powerpoint/2010/main" val="677908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E5BEE2F-2327-4F3F-9BCB-956E54A4D765}" type="datetimeFigureOut">
              <a:rPr lang="ar-SA" smtClean="0">
                <a:solidFill>
                  <a:prstClr val="black"/>
                </a:solidFill>
              </a:rPr>
              <a:pPr/>
              <a:t>13/06/40</a:t>
            </a:fld>
            <a:endParaRPr lang="ar-SA">
              <a:solidFill>
                <a:prstClr val="black"/>
              </a:solidFill>
            </a:endParaRPr>
          </a:p>
        </p:txBody>
      </p:sp>
      <p:sp>
        <p:nvSpPr>
          <p:cNvPr id="5" name="عنصر نائب للتذييل 4"/>
          <p:cNvSpPr>
            <a:spLocks noGrp="1"/>
          </p:cNvSpPr>
          <p:nvPr>
            <p:ph type="ftr" sz="quarter" idx="11"/>
          </p:nvPr>
        </p:nvSpPr>
        <p:spPr/>
        <p:txBody>
          <a:bodyPr/>
          <a:lstStyle/>
          <a:p>
            <a:endParaRPr lang="ar-SA">
              <a:solidFill>
                <a:prstClr val="black"/>
              </a:solidFill>
            </a:endParaRPr>
          </a:p>
        </p:txBody>
      </p:sp>
      <p:sp>
        <p:nvSpPr>
          <p:cNvPr id="6" name="عنصر نائب لرقم الشريحة 5"/>
          <p:cNvSpPr>
            <a:spLocks noGrp="1"/>
          </p:cNvSpPr>
          <p:nvPr>
            <p:ph type="sldNum" sz="quarter" idx="12"/>
          </p:nvPr>
        </p:nvSpPr>
        <p:spPr/>
        <p:txBody>
          <a:bodyPr/>
          <a:lstStyle/>
          <a:p>
            <a:fld id="{666654F8-C576-4A39-B370-1B2F0E1048FD}" type="slidenum">
              <a:rPr lang="ar-SA" smtClean="0">
                <a:solidFill>
                  <a:prstClr val="black"/>
                </a:solidFill>
              </a:rPr>
              <a:pPr/>
              <a:t>‹#›</a:t>
            </a:fld>
            <a:endParaRPr lang="ar-SA">
              <a:solidFill>
                <a:prstClr val="black"/>
              </a:solidFill>
            </a:endParaRPr>
          </a:p>
        </p:txBody>
      </p:sp>
      <p:sp>
        <p:nvSpPr>
          <p:cNvPr id="7" name="عنوان 6"/>
          <p:cNvSpPr>
            <a:spLocks noGrp="1"/>
          </p:cNvSpPr>
          <p:nvPr>
            <p:ph type="title"/>
          </p:nvPr>
        </p:nvSpPr>
        <p:spPr/>
        <p:txBody>
          <a:bodyPr rtlCol="0"/>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3773882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EE5BEE2F-2327-4F3F-9BCB-956E54A4D765}" type="datetimeFigureOut">
              <a:rPr lang="ar-SA" smtClean="0">
                <a:solidFill>
                  <a:prstClr val="white"/>
                </a:solidFill>
              </a:rPr>
              <a:pPr/>
              <a:t>13/06/40</a:t>
            </a:fld>
            <a:endParaRPr lang="ar-SA">
              <a:solidFill>
                <a:prstClr val="white"/>
              </a:solidFill>
            </a:endParaRPr>
          </a:p>
        </p:txBody>
      </p:sp>
      <p:sp>
        <p:nvSpPr>
          <p:cNvPr id="5" name="عنصر نائب للتذييل 4"/>
          <p:cNvSpPr>
            <a:spLocks noGrp="1"/>
          </p:cNvSpPr>
          <p:nvPr>
            <p:ph type="ftr" sz="quarter" idx="11"/>
          </p:nvPr>
        </p:nvSpPr>
        <p:spPr/>
        <p:txBody>
          <a:bodyPr/>
          <a:lstStyle/>
          <a:p>
            <a:endParaRPr lang="ar-SA">
              <a:solidFill>
                <a:prstClr val="white"/>
              </a:solidFill>
            </a:endParaRPr>
          </a:p>
        </p:txBody>
      </p:sp>
      <p:sp>
        <p:nvSpPr>
          <p:cNvPr id="6" name="عنصر نائب لرقم الشريحة 5"/>
          <p:cNvSpPr>
            <a:spLocks noGrp="1"/>
          </p:cNvSpPr>
          <p:nvPr>
            <p:ph type="sldNum" sz="quarter" idx="12"/>
          </p:nvPr>
        </p:nvSpPr>
        <p:spPr/>
        <p:txBody>
          <a:bodyPr/>
          <a:lstStyle/>
          <a:p>
            <a:fld id="{666654F8-C576-4A39-B370-1B2F0E1048FD}" type="slidenum">
              <a:rPr lang="ar-SA" smtClean="0">
                <a:solidFill>
                  <a:prstClr val="white"/>
                </a:solidFill>
              </a:rPr>
              <a:pPr/>
              <a:t>‹#›</a:t>
            </a:fld>
            <a:endParaRPr lang="ar-SA">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fontAlgn="auto">
              <a:spcBef>
                <a:spcPts val="0"/>
              </a:spcBef>
              <a:spcAft>
                <a:spcPts val="0"/>
              </a:spcAft>
            </a:pPr>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98842780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EE5BEE2F-2327-4F3F-9BCB-956E54A4D765}" type="datetimeFigureOut">
              <a:rPr lang="ar-SA" smtClean="0">
                <a:solidFill>
                  <a:prstClr val="white"/>
                </a:solidFill>
              </a:rPr>
              <a:pPr/>
              <a:t>13/06/40</a:t>
            </a:fld>
            <a:endParaRPr lang="ar-SA">
              <a:solidFill>
                <a:prstClr val="white"/>
              </a:solidFill>
            </a:endParaRPr>
          </a:p>
        </p:txBody>
      </p:sp>
      <p:sp>
        <p:nvSpPr>
          <p:cNvPr id="6" name="عنصر نائب للتذييل 5"/>
          <p:cNvSpPr>
            <a:spLocks noGrp="1"/>
          </p:cNvSpPr>
          <p:nvPr>
            <p:ph type="ftr" sz="quarter" idx="11"/>
          </p:nvPr>
        </p:nvSpPr>
        <p:spPr/>
        <p:txBody>
          <a:bodyPr/>
          <a:lstStyle/>
          <a:p>
            <a:endParaRPr lang="ar-SA">
              <a:solidFill>
                <a:prstClr val="white"/>
              </a:solidFill>
            </a:endParaRPr>
          </a:p>
        </p:txBody>
      </p:sp>
      <p:sp>
        <p:nvSpPr>
          <p:cNvPr id="7" name="عنصر نائب لرقم الشريحة 6"/>
          <p:cNvSpPr>
            <a:spLocks noGrp="1"/>
          </p:cNvSpPr>
          <p:nvPr>
            <p:ph type="sldNum" sz="quarter" idx="12"/>
          </p:nvPr>
        </p:nvSpPr>
        <p:spPr/>
        <p:txBody>
          <a:bodyPr/>
          <a:lstStyle/>
          <a:p>
            <a:fld id="{666654F8-C576-4A39-B370-1B2F0E1048FD}" type="slidenum">
              <a:rPr lang="ar-SA" smtClean="0">
                <a:solidFill>
                  <a:prstClr val="white"/>
                </a:solidFill>
              </a:rPr>
              <a:pPr/>
              <a:t>‹#›</a:t>
            </a:fld>
            <a:endParaRPr lang="ar-SA">
              <a:solidFill>
                <a:prstClr val="white"/>
              </a:solidFill>
            </a:endParaRPr>
          </a:p>
        </p:txBody>
      </p:sp>
      <p:sp>
        <p:nvSpPr>
          <p:cNvPr id="8" name="عنوان 7"/>
          <p:cNvSpPr>
            <a:spLocks noGrp="1"/>
          </p:cNvSpPr>
          <p:nvPr>
            <p:ph type="title"/>
          </p:nvPr>
        </p:nvSpPr>
        <p:spPr/>
        <p:txBody>
          <a:bodyPr rtlCol="0"/>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121696174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EE5BEE2F-2327-4F3F-9BCB-956E54A4D765}" type="datetimeFigureOut">
              <a:rPr lang="ar-SA" smtClean="0">
                <a:solidFill>
                  <a:prstClr val="black"/>
                </a:solidFill>
              </a:rPr>
              <a:pPr/>
              <a:t>13/06/40</a:t>
            </a:fld>
            <a:endParaRPr lang="ar-SA">
              <a:solidFill>
                <a:prstClr val="black"/>
              </a:solidFill>
            </a:endParaRPr>
          </a:p>
        </p:txBody>
      </p:sp>
      <p:sp>
        <p:nvSpPr>
          <p:cNvPr id="8" name="عنصر نائب للتذييل 7"/>
          <p:cNvSpPr>
            <a:spLocks noGrp="1"/>
          </p:cNvSpPr>
          <p:nvPr>
            <p:ph type="ftr" sz="quarter" idx="11"/>
          </p:nvPr>
        </p:nvSpPr>
        <p:spPr/>
        <p:txBody>
          <a:bodyPr/>
          <a:lstStyle/>
          <a:p>
            <a:endParaRPr lang="ar-SA">
              <a:solidFill>
                <a:prstClr val="black"/>
              </a:solidFill>
            </a:endParaRPr>
          </a:p>
        </p:txBody>
      </p:sp>
      <p:sp>
        <p:nvSpPr>
          <p:cNvPr id="9" name="عنصر نائب لرقم الشريحة 8"/>
          <p:cNvSpPr>
            <a:spLocks noGrp="1"/>
          </p:cNvSpPr>
          <p:nvPr>
            <p:ph type="sldNum" sz="quarter" idx="12"/>
          </p:nvPr>
        </p:nvSpPr>
        <p:spPr/>
        <p:txBody>
          <a:bodyPr/>
          <a:lstStyle/>
          <a:p>
            <a:fld id="{666654F8-C576-4A39-B370-1B2F0E1048FD}"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85622967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EE5BEE2F-2327-4F3F-9BCB-956E54A4D765}" type="datetimeFigureOut">
              <a:rPr lang="ar-SA" smtClean="0">
                <a:solidFill>
                  <a:prstClr val="white"/>
                </a:solidFill>
              </a:rPr>
              <a:pPr/>
              <a:t>13/06/40</a:t>
            </a:fld>
            <a:endParaRPr lang="ar-SA">
              <a:solidFill>
                <a:prstClr val="white"/>
              </a:solidFill>
            </a:endParaRPr>
          </a:p>
        </p:txBody>
      </p:sp>
      <p:sp>
        <p:nvSpPr>
          <p:cNvPr id="4" name="عنصر نائب للتذييل 3"/>
          <p:cNvSpPr>
            <a:spLocks noGrp="1"/>
          </p:cNvSpPr>
          <p:nvPr>
            <p:ph type="ftr" sz="quarter" idx="11"/>
          </p:nvPr>
        </p:nvSpPr>
        <p:spPr/>
        <p:txBody>
          <a:bodyPr/>
          <a:lstStyle/>
          <a:p>
            <a:endParaRPr lang="ar-SA">
              <a:solidFill>
                <a:prstClr val="white"/>
              </a:solidFill>
            </a:endParaRPr>
          </a:p>
        </p:txBody>
      </p:sp>
      <p:sp>
        <p:nvSpPr>
          <p:cNvPr id="5" name="عنصر نائب لرقم الشريحة 4"/>
          <p:cNvSpPr>
            <a:spLocks noGrp="1"/>
          </p:cNvSpPr>
          <p:nvPr>
            <p:ph type="sldNum" sz="quarter" idx="12"/>
          </p:nvPr>
        </p:nvSpPr>
        <p:spPr/>
        <p:txBody>
          <a:bodyPr/>
          <a:lstStyle/>
          <a:p>
            <a:fld id="{666654F8-C576-4A39-B370-1B2F0E1048FD}" type="slidenum">
              <a:rPr lang="ar-SA" smtClean="0">
                <a:solidFill>
                  <a:prstClr val="white"/>
                </a:solidFill>
              </a:rPr>
              <a:pPr/>
              <a:t>‹#›</a:t>
            </a:fld>
            <a:endParaRPr lang="ar-SA">
              <a:solidFill>
                <a:prstClr val="white"/>
              </a:solidFill>
            </a:endParaRPr>
          </a:p>
        </p:txBody>
      </p:sp>
      <p:sp>
        <p:nvSpPr>
          <p:cNvPr id="6" name="عنوان 5"/>
          <p:cNvSpPr>
            <a:spLocks noGrp="1"/>
          </p:cNvSpPr>
          <p:nvPr>
            <p:ph type="title"/>
          </p:nvPr>
        </p:nvSpPr>
        <p:spPr/>
        <p:txBody>
          <a:bodyPr rtlCol="0"/>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332031304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E5BEE2F-2327-4F3F-9BCB-956E54A4D765}" type="datetimeFigureOut">
              <a:rPr lang="ar-SA" smtClean="0">
                <a:solidFill>
                  <a:prstClr val="black"/>
                </a:solidFill>
              </a:rPr>
              <a:pPr/>
              <a:t>13/06/40</a:t>
            </a:fld>
            <a:endParaRPr lang="ar-SA">
              <a:solidFill>
                <a:prstClr val="black"/>
              </a:solidFill>
            </a:endParaRPr>
          </a:p>
        </p:txBody>
      </p:sp>
      <p:sp>
        <p:nvSpPr>
          <p:cNvPr id="3" name="عنصر نائب للتذييل 2"/>
          <p:cNvSpPr>
            <a:spLocks noGrp="1"/>
          </p:cNvSpPr>
          <p:nvPr>
            <p:ph type="ftr" sz="quarter" idx="11"/>
          </p:nvPr>
        </p:nvSpPr>
        <p:spPr/>
        <p:txBody>
          <a:bodyPr/>
          <a:lstStyle/>
          <a:p>
            <a:endParaRPr lang="ar-SA">
              <a:solidFill>
                <a:prstClr val="black"/>
              </a:solidFill>
            </a:endParaRPr>
          </a:p>
        </p:txBody>
      </p:sp>
      <p:sp>
        <p:nvSpPr>
          <p:cNvPr id="4" name="عنصر نائب لرقم الشريحة 3"/>
          <p:cNvSpPr>
            <a:spLocks noGrp="1"/>
          </p:cNvSpPr>
          <p:nvPr>
            <p:ph type="sldNum" sz="quarter" idx="12"/>
          </p:nvPr>
        </p:nvSpPr>
        <p:spPr/>
        <p:txBody>
          <a:bodyPr/>
          <a:lstStyle/>
          <a:p>
            <a:fld id="{666654F8-C576-4A39-B370-1B2F0E1048FD}"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270071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dirty="0"/>
          </a:p>
        </p:txBody>
      </p:sp>
      <p:sp>
        <p:nvSpPr>
          <p:cNvPr id="5" name="عنصر نائب للتذييل 4"/>
          <p:cNvSpPr>
            <a:spLocks noGrp="1"/>
          </p:cNvSpPr>
          <p:nvPr>
            <p:ph type="ftr" sz="quarter" idx="11"/>
          </p:nvPr>
        </p:nvSpPr>
        <p:spPr/>
        <p:txBody>
          <a:bodyPr/>
          <a:lstStyle>
            <a:lvl1pPr>
              <a:defRPr/>
            </a:lvl1pPr>
          </a:lstStyle>
          <a:p>
            <a:endParaRPr lang="en-US" dirty="0"/>
          </a:p>
        </p:txBody>
      </p:sp>
      <p:sp>
        <p:nvSpPr>
          <p:cNvPr id="6" name="عنصر نائب لرقم الشريحة 5"/>
          <p:cNvSpPr>
            <a:spLocks noGrp="1"/>
          </p:cNvSpPr>
          <p:nvPr>
            <p:ph type="sldNum" sz="quarter" idx="12"/>
          </p:nvPr>
        </p:nvSpPr>
        <p:spPr/>
        <p:txBody>
          <a:bodyPr/>
          <a:lstStyle>
            <a:lvl1pPr>
              <a:defRPr/>
            </a:lvl1pPr>
          </a:lstStyle>
          <a:p>
            <a:fld id="{98A41112-824A-424E-8466-016ECC65A5B6}" type="slidenum">
              <a:rPr lang="en-US"/>
              <a:pPr/>
              <a:t>‹#›</a:t>
            </a:fld>
            <a:endParaRPr lang="en-US" dirty="0"/>
          </a:p>
        </p:txBody>
      </p:sp>
    </p:spTree>
    <p:extLst>
      <p:ext uri="{BB962C8B-B14F-4D97-AF65-F5344CB8AC3E}">
        <p14:creationId xmlns:p14="http://schemas.microsoft.com/office/powerpoint/2010/main" val="3802442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p>
            <a:fld id="{EE5BEE2F-2327-4F3F-9BCB-956E54A4D765}" type="datetimeFigureOut">
              <a:rPr lang="ar-SA" smtClean="0">
                <a:solidFill>
                  <a:prstClr val="black"/>
                </a:solidFill>
              </a:rPr>
              <a:pPr/>
              <a:t>13/06/40</a:t>
            </a:fld>
            <a:endParaRPr lang="ar-SA">
              <a:solidFill>
                <a:prstClr val="black"/>
              </a:solidFill>
            </a:endParaRPr>
          </a:p>
        </p:txBody>
      </p:sp>
      <p:sp>
        <p:nvSpPr>
          <p:cNvPr id="6" name="عنصر نائب للتذييل 5"/>
          <p:cNvSpPr>
            <a:spLocks noGrp="1"/>
          </p:cNvSpPr>
          <p:nvPr>
            <p:ph type="ftr" sz="quarter" idx="11"/>
          </p:nvPr>
        </p:nvSpPr>
        <p:spPr/>
        <p:txBody>
          <a:bodyPr/>
          <a:lstStyle/>
          <a:p>
            <a:endParaRPr lang="ar-SA">
              <a:solidFill>
                <a:prstClr val="black"/>
              </a:solidFill>
            </a:endParaRPr>
          </a:p>
        </p:txBody>
      </p:sp>
      <p:sp>
        <p:nvSpPr>
          <p:cNvPr id="7" name="عنصر نائب لرقم الشريحة 6"/>
          <p:cNvSpPr>
            <a:spLocks noGrp="1"/>
          </p:cNvSpPr>
          <p:nvPr>
            <p:ph type="sldNum" sz="quarter" idx="12"/>
          </p:nvPr>
        </p:nvSpPr>
        <p:spPr/>
        <p:txBody>
          <a:bodyPr/>
          <a:lstStyle/>
          <a:p>
            <a:fld id="{666654F8-C576-4A39-B370-1B2F0E1048FD}"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40913655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EE5BEE2F-2327-4F3F-9BCB-956E54A4D765}" type="datetimeFigureOut">
              <a:rPr lang="ar-SA" smtClean="0">
                <a:solidFill>
                  <a:prstClr val="white"/>
                </a:solidFill>
              </a:rPr>
              <a:pPr/>
              <a:t>13/06/40</a:t>
            </a:fld>
            <a:endParaRPr lang="ar-SA">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666654F8-C576-4A39-B370-1B2F0E1048FD}" type="slidenum">
              <a:rPr lang="ar-SA" smtClean="0">
                <a:solidFill>
                  <a:prstClr val="white"/>
                </a:solidFill>
              </a:rPr>
              <a:pPr/>
              <a:t>‹#›</a:t>
            </a:fld>
            <a:endParaRPr lang="ar-SA">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a:solidFill>
                <a:prstClr val="white"/>
              </a:solidFill>
              <a:latin typeface="Lucida Sans Unicode"/>
            </a:endParaRPr>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a:solidFill>
                <a:prstClr val="white"/>
              </a:solidFill>
              <a:latin typeface="Lucida Sans Unicode"/>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rtl="1" fontAlgn="auto">
              <a:spcBef>
                <a:spcPts val="0"/>
              </a:spcBef>
              <a:spcAft>
                <a:spcPts val="0"/>
              </a:spcAft>
            </a:pP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fontAlgn="auto">
              <a:spcBef>
                <a:spcPts val="0"/>
              </a:spcBef>
              <a:spcAft>
                <a:spcPts val="0"/>
              </a:spcAft>
            </a:pPr>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26351254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E5BEE2F-2327-4F3F-9BCB-956E54A4D765}" type="datetimeFigureOut">
              <a:rPr lang="ar-SA" smtClean="0">
                <a:solidFill>
                  <a:prstClr val="black"/>
                </a:solidFill>
              </a:rPr>
              <a:pPr/>
              <a:t>13/06/40</a:t>
            </a:fld>
            <a:endParaRPr lang="ar-SA">
              <a:solidFill>
                <a:prstClr val="black"/>
              </a:solidFill>
            </a:endParaRPr>
          </a:p>
        </p:txBody>
      </p:sp>
      <p:sp>
        <p:nvSpPr>
          <p:cNvPr id="5" name="عنصر نائب للتذييل 4"/>
          <p:cNvSpPr>
            <a:spLocks noGrp="1"/>
          </p:cNvSpPr>
          <p:nvPr>
            <p:ph type="ftr" sz="quarter" idx="11"/>
          </p:nvPr>
        </p:nvSpPr>
        <p:spPr/>
        <p:txBody>
          <a:bodyPr/>
          <a:lstStyle/>
          <a:p>
            <a:endParaRPr lang="ar-SA">
              <a:solidFill>
                <a:prstClr val="black"/>
              </a:solidFill>
            </a:endParaRPr>
          </a:p>
        </p:txBody>
      </p:sp>
      <p:sp>
        <p:nvSpPr>
          <p:cNvPr id="6" name="عنصر نائب لرقم الشريحة 5"/>
          <p:cNvSpPr>
            <a:spLocks noGrp="1"/>
          </p:cNvSpPr>
          <p:nvPr>
            <p:ph type="sldNum" sz="quarter" idx="12"/>
          </p:nvPr>
        </p:nvSpPr>
        <p:spPr/>
        <p:txBody>
          <a:bodyPr/>
          <a:lstStyle/>
          <a:p>
            <a:fld id="{666654F8-C576-4A39-B370-1B2F0E1048FD}"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2610948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E5BEE2F-2327-4F3F-9BCB-956E54A4D765}" type="datetimeFigureOut">
              <a:rPr lang="ar-SA" smtClean="0">
                <a:solidFill>
                  <a:prstClr val="black"/>
                </a:solidFill>
              </a:rPr>
              <a:pPr/>
              <a:t>13/06/40</a:t>
            </a:fld>
            <a:endParaRPr lang="ar-SA">
              <a:solidFill>
                <a:prstClr val="black"/>
              </a:solidFill>
            </a:endParaRPr>
          </a:p>
        </p:txBody>
      </p:sp>
      <p:sp>
        <p:nvSpPr>
          <p:cNvPr id="5" name="عنصر نائب للتذييل 4"/>
          <p:cNvSpPr>
            <a:spLocks noGrp="1"/>
          </p:cNvSpPr>
          <p:nvPr>
            <p:ph type="ftr" sz="quarter" idx="11"/>
          </p:nvPr>
        </p:nvSpPr>
        <p:spPr/>
        <p:txBody>
          <a:bodyPr/>
          <a:lstStyle/>
          <a:p>
            <a:endParaRPr lang="ar-SA">
              <a:solidFill>
                <a:prstClr val="black"/>
              </a:solidFill>
            </a:endParaRPr>
          </a:p>
        </p:txBody>
      </p:sp>
      <p:sp>
        <p:nvSpPr>
          <p:cNvPr id="6" name="عنصر نائب لرقم الشريحة 5"/>
          <p:cNvSpPr>
            <a:spLocks noGrp="1"/>
          </p:cNvSpPr>
          <p:nvPr>
            <p:ph type="sldNum" sz="quarter" idx="12"/>
          </p:nvPr>
        </p:nvSpPr>
        <p:spPr/>
        <p:txBody>
          <a:bodyPr/>
          <a:lstStyle/>
          <a:p>
            <a:fld id="{666654F8-C576-4A39-B370-1B2F0E1048FD}"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170962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E3A81ED-E0F6-4DC0-89ED-4A6533E7E2DE}" type="slidenum">
              <a:rPr lang="ar-SA">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671898"/>
      </p:ext>
    </p:extLst>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lvl1pPr>
              <a:defRPr/>
            </a:lvl1pPr>
          </a:lstStyle>
          <a:p>
            <a:endParaRPr lang="en-US" dirty="0"/>
          </a:p>
        </p:txBody>
      </p:sp>
      <p:sp>
        <p:nvSpPr>
          <p:cNvPr id="6" name="عنصر نائب للتذييل 5"/>
          <p:cNvSpPr>
            <a:spLocks noGrp="1"/>
          </p:cNvSpPr>
          <p:nvPr>
            <p:ph type="ftr" sz="quarter" idx="11"/>
          </p:nvPr>
        </p:nvSpPr>
        <p:spPr/>
        <p:txBody>
          <a:bodyPr/>
          <a:lstStyle>
            <a:lvl1pPr>
              <a:defRPr/>
            </a:lvl1pPr>
          </a:lstStyle>
          <a:p>
            <a:endParaRPr lang="en-US" dirty="0"/>
          </a:p>
        </p:txBody>
      </p:sp>
      <p:sp>
        <p:nvSpPr>
          <p:cNvPr id="7" name="عنصر نائب لرقم الشريحة 6"/>
          <p:cNvSpPr>
            <a:spLocks noGrp="1"/>
          </p:cNvSpPr>
          <p:nvPr>
            <p:ph type="sldNum" sz="quarter" idx="12"/>
          </p:nvPr>
        </p:nvSpPr>
        <p:spPr/>
        <p:txBody>
          <a:bodyPr/>
          <a:lstStyle>
            <a:lvl1pPr>
              <a:defRPr/>
            </a:lvl1pPr>
          </a:lstStyle>
          <a:p>
            <a:fld id="{4870D611-9EA2-40B4-A706-623BFF607A7B}" type="slidenum">
              <a:rPr lang="en-US"/>
              <a:pPr/>
              <a:t>‹#›</a:t>
            </a:fld>
            <a:endParaRPr lang="en-US" dirty="0"/>
          </a:p>
        </p:txBody>
      </p:sp>
    </p:spTree>
    <p:extLst>
      <p:ext uri="{BB962C8B-B14F-4D97-AF65-F5344CB8AC3E}">
        <p14:creationId xmlns:p14="http://schemas.microsoft.com/office/powerpoint/2010/main" val="393925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lvl1pPr>
              <a:defRPr/>
            </a:lvl1pPr>
          </a:lstStyle>
          <a:p>
            <a:endParaRPr lang="en-US" dirty="0"/>
          </a:p>
        </p:txBody>
      </p:sp>
      <p:sp>
        <p:nvSpPr>
          <p:cNvPr id="8" name="عنصر نائب للتذييل 7"/>
          <p:cNvSpPr>
            <a:spLocks noGrp="1"/>
          </p:cNvSpPr>
          <p:nvPr>
            <p:ph type="ftr" sz="quarter" idx="11"/>
          </p:nvPr>
        </p:nvSpPr>
        <p:spPr/>
        <p:txBody>
          <a:bodyPr/>
          <a:lstStyle>
            <a:lvl1pPr>
              <a:defRPr/>
            </a:lvl1pPr>
          </a:lstStyle>
          <a:p>
            <a:endParaRPr lang="en-US" dirty="0"/>
          </a:p>
        </p:txBody>
      </p:sp>
      <p:sp>
        <p:nvSpPr>
          <p:cNvPr id="9" name="عنصر نائب لرقم الشريحة 8"/>
          <p:cNvSpPr>
            <a:spLocks noGrp="1"/>
          </p:cNvSpPr>
          <p:nvPr>
            <p:ph type="sldNum" sz="quarter" idx="12"/>
          </p:nvPr>
        </p:nvSpPr>
        <p:spPr/>
        <p:txBody>
          <a:bodyPr/>
          <a:lstStyle>
            <a:lvl1pPr>
              <a:defRPr/>
            </a:lvl1pPr>
          </a:lstStyle>
          <a:p>
            <a:fld id="{7E0F5FD0-E20A-44E0-B3DB-DF17C9045C9E}" type="slidenum">
              <a:rPr lang="en-US"/>
              <a:pPr/>
              <a:t>‹#›</a:t>
            </a:fld>
            <a:endParaRPr lang="en-US" dirty="0"/>
          </a:p>
        </p:txBody>
      </p:sp>
    </p:spTree>
    <p:extLst>
      <p:ext uri="{BB962C8B-B14F-4D97-AF65-F5344CB8AC3E}">
        <p14:creationId xmlns:p14="http://schemas.microsoft.com/office/powerpoint/2010/main" val="164408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lvl1pPr>
              <a:defRPr/>
            </a:lvl1pPr>
          </a:lstStyle>
          <a:p>
            <a:endParaRPr lang="en-US" dirty="0"/>
          </a:p>
        </p:txBody>
      </p:sp>
      <p:sp>
        <p:nvSpPr>
          <p:cNvPr id="4" name="عنصر نائب للتذييل 3"/>
          <p:cNvSpPr>
            <a:spLocks noGrp="1"/>
          </p:cNvSpPr>
          <p:nvPr>
            <p:ph type="ftr" sz="quarter" idx="11"/>
          </p:nvPr>
        </p:nvSpPr>
        <p:spPr/>
        <p:txBody>
          <a:bodyPr/>
          <a:lstStyle>
            <a:lvl1pPr>
              <a:defRPr/>
            </a:lvl1pPr>
          </a:lstStyle>
          <a:p>
            <a:endParaRPr lang="en-US" dirty="0"/>
          </a:p>
        </p:txBody>
      </p:sp>
      <p:sp>
        <p:nvSpPr>
          <p:cNvPr id="5" name="عنصر نائب لرقم الشريحة 4"/>
          <p:cNvSpPr>
            <a:spLocks noGrp="1"/>
          </p:cNvSpPr>
          <p:nvPr>
            <p:ph type="sldNum" sz="quarter" idx="12"/>
          </p:nvPr>
        </p:nvSpPr>
        <p:spPr/>
        <p:txBody>
          <a:bodyPr/>
          <a:lstStyle>
            <a:lvl1pPr>
              <a:defRPr/>
            </a:lvl1pPr>
          </a:lstStyle>
          <a:p>
            <a:fld id="{15FFE922-ED81-4388-9CB3-367AAF979EE5}" type="slidenum">
              <a:rPr lang="en-US"/>
              <a:pPr/>
              <a:t>‹#›</a:t>
            </a:fld>
            <a:endParaRPr lang="en-US" dirty="0"/>
          </a:p>
        </p:txBody>
      </p:sp>
    </p:spTree>
    <p:extLst>
      <p:ext uri="{BB962C8B-B14F-4D97-AF65-F5344CB8AC3E}">
        <p14:creationId xmlns:p14="http://schemas.microsoft.com/office/powerpoint/2010/main" val="256420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dirty="0"/>
          </a:p>
        </p:txBody>
      </p:sp>
      <p:sp>
        <p:nvSpPr>
          <p:cNvPr id="3" name="عنصر نائب للتذييل 2"/>
          <p:cNvSpPr>
            <a:spLocks noGrp="1"/>
          </p:cNvSpPr>
          <p:nvPr>
            <p:ph type="ftr" sz="quarter" idx="11"/>
          </p:nvPr>
        </p:nvSpPr>
        <p:spPr/>
        <p:txBody>
          <a:bodyPr/>
          <a:lstStyle>
            <a:lvl1pPr>
              <a:defRPr/>
            </a:lvl1pPr>
          </a:lstStyle>
          <a:p>
            <a:endParaRPr lang="en-US" dirty="0"/>
          </a:p>
        </p:txBody>
      </p:sp>
      <p:sp>
        <p:nvSpPr>
          <p:cNvPr id="4" name="عنصر نائب لرقم الشريحة 3"/>
          <p:cNvSpPr>
            <a:spLocks noGrp="1"/>
          </p:cNvSpPr>
          <p:nvPr>
            <p:ph type="sldNum" sz="quarter" idx="12"/>
          </p:nvPr>
        </p:nvSpPr>
        <p:spPr/>
        <p:txBody>
          <a:bodyPr/>
          <a:lstStyle>
            <a:lvl1pPr>
              <a:defRPr/>
            </a:lvl1pPr>
          </a:lstStyle>
          <a:p>
            <a:fld id="{B8787CB0-1D0C-418C-95EE-D7F3CD0A5C7C}" type="slidenum">
              <a:rPr lang="en-US"/>
              <a:pPr/>
              <a:t>‹#›</a:t>
            </a:fld>
            <a:endParaRPr lang="en-US" dirty="0"/>
          </a:p>
        </p:txBody>
      </p:sp>
    </p:spTree>
    <p:extLst>
      <p:ext uri="{BB962C8B-B14F-4D97-AF65-F5344CB8AC3E}">
        <p14:creationId xmlns:p14="http://schemas.microsoft.com/office/powerpoint/2010/main" val="124027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dirty="0"/>
          </a:p>
        </p:txBody>
      </p:sp>
      <p:sp>
        <p:nvSpPr>
          <p:cNvPr id="6" name="عنصر نائب للتذييل 5"/>
          <p:cNvSpPr>
            <a:spLocks noGrp="1"/>
          </p:cNvSpPr>
          <p:nvPr>
            <p:ph type="ftr" sz="quarter" idx="11"/>
          </p:nvPr>
        </p:nvSpPr>
        <p:spPr/>
        <p:txBody>
          <a:bodyPr/>
          <a:lstStyle>
            <a:lvl1pPr>
              <a:defRPr/>
            </a:lvl1pPr>
          </a:lstStyle>
          <a:p>
            <a:endParaRPr lang="en-US" dirty="0"/>
          </a:p>
        </p:txBody>
      </p:sp>
      <p:sp>
        <p:nvSpPr>
          <p:cNvPr id="7" name="عنصر نائب لرقم الشريحة 6"/>
          <p:cNvSpPr>
            <a:spLocks noGrp="1"/>
          </p:cNvSpPr>
          <p:nvPr>
            <p:ph type="sldNum" sz="quarter" idx="12"/>
          </p:nvPr>
        </p:nvSpPr>
        <p:spPr/>
        <p:txBody>
          <a:bodyPr/>
          <a:lstStyle>
            <a:lvl1pPr>
              <a:defRPr/>
            </a:lvl1pPr>
          </a:lstStyle>
          <a:p>
            <a:fld id="{96E5FF39-E7DD-47E5-8FFE-C62E602137CA}" type="slidenum">
              <a:rPr lang="en-US"/>
              <a:pPr/>
              <a:t>‹#›</a:t>
            </a:fld>
            <a:endParaRPr lang="en-US" dirty="0"/>
          </a:p>
        </p:txBody>
      </p:sp>
    </p:spTree>
    <p:extLst>
      <p:ext uri="{BB962C8B-B14F-4D97-AF65-F5344CB8AC3E}">
        <p14:creationId xmlns:p14="http://schemas.microsoft.com/office/powerpoint/2010/main" val="283338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a:t>انقر فوق الأيقونة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dirty="0"/>
          </a:p>
        </p:txBody>
      </p:sp>
      <p:sp>
        <p:nvSpPr>
          <p:cNvPr id="6" name="عنصر نائب للتذييل 5"/>
          <p:cNvSpPr>
            <a:spLocks noGrp="1"/>
          </p:cNvSpPr>
          <p:nvPr>
            <p:ph type="ftr" sz="quarter" idx="11"/>
          </p:nvPr>
        </p:nvSpPr>
        <p:spPr/>
        <p:txBody>
          <a:bodyPr/>
          <a:lstStyle>
            <a:lvl1pPr>
              <a:defRPr/>
            </a:lvl1pPr>
          </a:lstStyle>
          <a:p>
            <a:endParaRPr lang="en-US" dirty="0"/>
          </a:p>
        </p:txBody>
      </p:sp>
      <p:sp>
        <p:nvSpPr>
          <p:cNvPr id="7" name="عنصر نائب لرقم الشريحة 6"/>
          <p:cNvSpPr>
            <a:spLocks noGrp="1"/>
          </p:cNvSpPr>
          <p:nvPr>
            <p:ph type="sldNum" sz="quarter" idx="12"/>
          </p:nvPr>
        </p:nvSpPr>
        <p:spPr/>
        <p:txBody>
          <a:bodyPr/>
          <a:lstStyle>
            <a:lvl1pPr>
              <a:defRPr/>
            </a:lvl1pPr>
          </a:lstStyle>
          <a:p>
            <a:fld id="{ED7A33F2-20C5-44D0-8666-BDFD1D98652B}" type="slidenum">
              <a:rPr lang="en-US"/>
              <a:pPr/>
              <a:t>‹#›</a:t>
            </a:fld>
            <a:endParaRPr lang="en-US" dirty="0"/>
          </a:p>
        </p:txBody>
      </p:sp>
    </p:spTree>
    <p:extLst>
      <p:ext uri="{BB962C8B-B14F-4D97-AF65-F5344CB8AC3E}">
        <p14:creationId xmlns:p14="http://schemas.microsoft.com/office/powerpoint/2010/main" val="291261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ar-SA"/>
              <a:t>انقر لتحرير نمط العنوان الرئيسي</a:t>
            </a:r>
            <a:endParaRPr lang="en-US"/>
          </a:p>
        </p:txBody>
      </p:sp>
      <p:sp>
        <p:nvSpPr>
          <p:cNvPr id="63491"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dirty="0"/>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dirty="0"/>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278B6785-8885-4221-8AD9-4505772E8841}"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0"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dirty="0"/>
          </a:p>
        </p:txBody>
      </p:sp>
      <p:sp>
        <p:nvSpPr>
          <p:cNvPr id="9011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9011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011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011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6AAD6A-3D46-42C2-9E46-DFE1A375CA02}"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a:solidFill>
                <a:prstClr val="black"/>
              </a:solidFill>
              <a:latin typeface="Lucida Sans Unicode"/>
            </a:endParaRPr>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algn="r" rtl="1" fontAlgn="auto">
              <a:spcBef>
                <a:spcPts val="0"/>
              </a:spcBef>
              <a:spcAft>
                <a:spcPts val="0"/>
              </a:spcAft>
            </a:pPr>
            <a:endParaRPr lang="en-US">
              <a:solidFill>
                <a:prstClr val="black"/>
              </a:solidFill>
              <a:latin typeface="Lucida Sans Unicode"/>
            </a:endParaRPr>
          </a:p>
        </p:txBody>
      </p:sp>
      <p:sp>
        <p:nvSpPr>
          <p:cNvPr id="14" name="مثلث قائم الزاوية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rtl="1" fontAlgn="auto">
              <a:spcBef>
                <a:spcPts val="0"/>
              </a:spcBef>
              <a:spcAft>
                <a:spcPts val="0"/>
              </a:spcAft>
            </a:pP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1" fontAlgn="auto">
              <a:spcBef>
                <a:spcPts val="0"/>
              </a:spcBef>
              <a:spcAft>
                <a:spcPts val="0"/>
              </a:spcAft>
            </a:pPr>
            <a:fld id="{EE5BEE2F-2327-4F3F-9BCB-956E54A4D765}" type="datetimeFigureOut">
              <a:rPr lang="ar-SA" smtClean="0">
                <a:solidFill>
                  <a:prstClr val="black"/>
                </a:solidFill>
                <a:latin typeface="Lucida Sans Unicode"/>
              </a:rPr>
              <a:pPr rtl="1" fontAlgn="auto">
                <a:spcBef>
                  <a:spcPts val="0"/>
                </a:spcBef>
                <a:spcAft>
                  <a:spcPts val="0"/>
                </a:spcAft>
              </a:pPr>
              <a:t>13/06/40</a:t>
            </a:fld>
            <a:endParaRPr lang="ar-SA">
              <a:solidFill>
                <a:prstClr val="black"/>
              </a:solidFill>
              <a:latin typeface="Lucida Sans Unicode"/>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fontAlgn="auto">
              <a:spcBef>
                <a:spcPts val="0"/>
              </a:spcBef>
              <a:spcAft>
                <a:spcPts val="0"/>
              </a:spcAft>
            </a:pPr>
            <a:endParaRPr lang="ar-SA">
              <a:solidFill>
                <a:prstClr val="black"/>
              </a:solidFill>
              <a:latin typeface="Lucida Sans Unicode"/>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fontAlgn="auto">
              <a:spcBef>
                <a:spcPts val="0"/>
              </a:spcBef>
              <a:spcAft>
                <a:spcPts val="0"/>
              </a:spcAft>
            </a:pPr>
            <a:fld id="{666654F8-C576-4A39-B370-1B2F0E1048FD}" type="slidenum">
              <a:rPr lang="ar-SA" smtClean="0">
                <a:solidFill>
                  <a:prstClr val="black"/>
                </a:solidFill>
                <a:latin typeface="Lucida Sans Unicode"/>
              </a:rPr>
              <a:pPr rtl="1" fontAlgn="auto">
                <a:spcBef>
                  <a:spcPts val="0"/>
                </a:spcBef>
                <a:spcAft>
                  <a:spcPts val="0"/>
                </a:spcAft>
              </a:pPr>
              <a:t>‹#›</a:t>
            </a:fld>
            <a:endParaRPr lang="ar-SA">
              <a:solidFill>
                <a:prstClr val="black"/>
              </a:solidFill>
              <a:latin typeface="Lucida Sans Unicode"/>
            </a:endParaRPr>
          </a:p>
        </p:txBody>
      </p:sp>
    </p:spTree>
    <p:extLst>
      <p:ext uri="{BB962C8B-B14F-4D97-AF65-F5344CB8AC3E}">
        <p14:creationId xmlns:p14="http://schemas.microsoft.com/office/powerpoint/2010/main" val="264821568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hyperlink" Target="https://www.alukah.net/social/0/52340/" TargetMode="Externa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hyperlink" Target="https://www.alukah.net/library/0/102238" TargetMode="Externa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s://ar.wikipedia.org/w/index.php?title=%D8%B9%D9%85%D9%84%D9%8A%D8%A9_%D8%A7%D9%84%D8%AA%D8%B9%D9%84%D9%8A%D9%85&amp;action=edit&amp;redlink=1" TargetMode="External"/><Relationship Id="rId2" Type="http://schemas.openxmlformats.org/officeDocument/2006/relationships/hyperlink" Target="https://ar.wikipedia.org/wiki/%D8%AA%D8%B9%D9%84%D9%8A%D9%85" TargetMode="External"/><Relationship Id="rId1" Type="http://schemas.openxmlformats.org/officeDocument/2006/relationships/slideLayout" Target="../slideLayouts/slideLayout24.xml"/><Relationship Id="rId5" Type="http://schemas.openxmlformats.org/officeDocument/2006/relationships/hyperlink" Target="https://ar.wikipedia.org/wiki/%D9%85%D9%87%D9%86%D8%A9" TargetMode="External"/><Relationship Id="rId4" Type="http://schemas.openxmlformats.org/officeDocument/2006/relationships/hyperlink" Target="https://ar.wikipedia.org/wiki/%D8%A3%D8%A8%D9%88_%D8%AD%D8%A7%D9%85%D8%AF_%D9%85%D8%AD%D9%85%D8%AF_%D8%A8%D9%86_%D9%85%D8%AD%D9%85%D8%AF_%D8%A7%D9%84%D8%BA%D8%B2%D8%A7%D9%84%D9%8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1619672" y="1772816"/>
            <a:ext cx="6530925" cy="3674839"/>
          </a:xfrm>
        </p:spPr>
        <p:txBody>
          <a:bodyPr>
            <a:normAutofit fontScale="90000"/>
          </a:bodyPr>
          <a:lstStyle/>
          <a:p>
            <a:pPr marL="182880" indent="0" algn="ctr">
              <a:buNone/>
            </a:pPr>
            <a:r>
              <a:rPr lang="ar-S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rPr>
              <a:t>الأداء الفني والمهاري لمعلمات الرياضيات </a:t>
            </a:r>
            <a:br>
              <a:rPr lang="ar-S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rPr>
            </a:br>
            <a:br>
              <a:rPr lang="ar-S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rPr>
            </a:br>
            <a:br>
              <a:rPr lang="ar-S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rPr>
            </a:br>
            <a:r>
              <a:rPr lang="ar-S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rPr>
              <a:t>للعام الدراسي 1440/1439هـ</a:t>
            </a:r>
            <a:br>
              <a:rPr lang="ar-S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rPr>
            </a:br>
            <a:endParaRPr lang="ar-SA"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F06160-264F-4A5C-9490-F47DA5310455}"/>
              </a:ext>
            </a:extLst>
          </p:cNvPr>
          <p:cNvSpPr>
            <a:spLocks noGrp="1"/>
          </p:cNvSpPr>
          <p:nvPr>
            <p:ph type="title"/>
          </p:nvPr>
        </p:nvSpPr>
        <p:spPr/>
        <p:txBody>
          <a:bodyPr/>
          <a:lstStyle/>
          <a:p>
            <a:pPr algn="r"/>
            <a:r>
              <a:rPr lang="ar-SA" dirty="0"/>
              <a:t>مهارات المعلم</a:t>
            </a:r>
          </a:p>
        </p:txBody>
      </p:sp>
      <p:sp>
        <p:nvSpPr>
          <p:cNvPr id="3" name="عنصر نائب للمحتوى 2">
            <a:extLst>
              <a:ext uri="{FF2B5EF4-FFF2-40B4-BE49-F238E27FC236}">
                <a16:creationId xmlns:a16="http://schemas.microsoft.com/office/drawing/2014/main" id="{5497B736-CF25-4062-A5A7-03F2EBB550EC}"/>
              </a:ext>
            </a:extLst>
          </p:cNvPr>
          <p:cNvSpPr>
            <a:spLocks noGrp="1"/>
          </p:cNvSpPr>
          <p:nvPr>
            <p:ph idx="1"/>
          </p:nvPr>
        </p:nvSpPr>
        <p:spPr/>
        <p:txBody>
          <a:bodyPr/>
          <a:lstStyle/>
          <a:p>
            <a:r>
              <a:rPr lang="ar-SA" dirty="0"/>
              <a:t>هناك عدة مهارات ينبغي على المعلم الناجح ان يتمكن منها ويتقنها </a:t>
            </a:r>
            <a:r>
              <a:rPr lang="ar-SA" dirty="0" err="1"/>
              <a:t>لتسعى</a:t>
            </a:r>
            <a:r>
              <a:rPr lang="ar-SA" dirty="0"/>
              <a:t> به الى التميز وهي :</a:t>
            </a:r>
          </a:p>
          <a:p>
            <a:pPr marL="109728" indent="0">
              <a:buNone/>
            </a:pPr>
            <a:endParaRPr lang="ar-SA" dirty="0"/>
          </a:p>
          <a:p>
            <a:r>
              <a:rPr lang="ar-SA" dirty="0"/>
              <a:t>أولا: مهارة التخطيط .وتتمثل في تخطيط المنهج الدراسي وتخطيط الدروس .</a:t>
            </a:r>
          </a:p>
          <a:p>
            <a:pPr marL="109728" indent="0">
              <a:buNone/>
            </a:pPr>
            <a:endParaRPr lang="ar-SA" dirty="0"/>
          </a:p>
          <a:p>
            <a:r>
              <a:rPr lang="ar-SA" dirty="0"/>
              <a:t>ثانيا مهارة التنفيذ وتتمثل في كل </a:t>
            </a:r>
            <a:r>
              <a:rPr lang="ar-SA" dirty="0" err="1"/>
              <a:t>مايقوم</a:t>
            </a:r>
            <a:r>
              <a:rPr lang="ar-SA" dirty="0"/>
              <a:t> به المعلم وينفذه داخل الصف.</a:t>
            </a:r>
          </a:p>
          <a:p>
            <a:pPr marL="109728" indent="0">
              <a:buNone/>
            </a:pPr>
            <a:endParaRPr lang="ar-SA" dirty="0"/>
          </a:p>
          <a:p>
            <a:r>
              <a:rPr lang="ar-SA" dirty="0"/>
              <a:t>ثالثا : مهارة التقويم وتتمثل في تقويم التحصيل الطلابي </a:t>
            </a:r>
            <a:r>
              <a:rPr lang="ar-SA" dirty="0" err="1"/>
              <a:t>بادوات</a:t>
            </a:r>
            <a:r>
              <a:rPr lang="ar-SA" dirty="0"/>
              <a:t> </a:t>
            </a:r>
            <a:r>
              <a:rPr lang="ar-SA" dirty="0" err="1"/>
              <a:t>مختلفه</a:t>
            </a:r>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endParaRPr lang="ar-SA" dirty="0"/>
          </a:p>
          <a:p>
            <a:pPr marL="109728" indent="0">
              <a:buNone/>
            </a:pPr>
            <a:endParaRPr lang="ar-SA" dirty="0"/>
          </a:p>
        </p:txBody>
      </p:sp>
    </p:spTree>
    <p:extLst>
      <p:ext uri="{BB962C8B-B14F-4D97-AF65-F5344CB8AC3E}">
        <p14:creationId xmlns:p14="http://schemas.microsoft.com/office/powerpoint/2010/main" val="35700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C7D11544-115A-4FD3-8CEC-BCE0A3DF38E3}"/>
              </a:ext>
            </a:extLst>
          </p:cNvPr>
          <p:cNvSpPr>
            <a:spLocks noGrp="1"/>
          </p:cNvSpPr>
          <p:nvPr>
            <p:ph type="title"/>
          </p:nvPr>
        </p:nvSpPr>
        <p:spPr/>
        <p:txBody>
          <a:bodyPr/>
          <a:lstStyle/>
          <a:p>
            <a:r>
              <a:rPr lang="ar-SA" dirty="0"/>
              <a:t>نشاط 2/1     الزمن 20 دقيقة</a:t>
            </a:r>
          </a:p>
        </p:txBody>
      </p:sp>
      <p:sp>
        <p:nvSpPr>
          <p:cNvPr id="6" name="عنصر نائب للمحتوى 5">
            <a:extLst>
              <a:ext uri="{FF2B5EF4-FFF2-40B4-BE49-F238E27FC236}">
                <a16:creationId xmlns:a16="http://schemas.microsoft.com/office/drawing/2014/main" id="{E3B46FD2-A450-47E0-BFD8-82CAD3407F1A}"/>
              </a:ext>
            </a:extLst>
          </p:cNvPr>
          <p:cNvSpPr>
            <a:spLocks noGrp="1"/>
          </p:cNvSpPr>
          <p:nvPr>
            <p:ph idx="1"/>
          </p:nvPr>
        </p:nvSpPr>
        <p:spPr/>
        <p:txBody>
          <a:bodyPr/>
          <a:lstStyle/>
          <a:p>
            <a:endParaRPr lang="ar-SA" dirty="0"/>
          </a:p>
          <a:p>
            <a:r>
              <a:rPr lang="ar-SA" b="1" dirty="0"/>
              <a:t>يعرف التخطيط </a:t>
            </a:r>
            <a:r>
              <a:rPr lang="ar-SA" b="1" dirty="0" err="1"/>
              <a:t>بانه«عملية</a:t>
            </a:r>
            <a:r>
              <a:rPr lang="ar-SA" b="1" dirty="0"/>
              <a:t> منظمة  و هادفة، تتضمن اتخاذ مجموعة من الإجراءات والقرارات للوصول إلى الأهداف المنشودة على مراحل معينة وخلال فترة زمنية محددة، باستخدام الإمكانات المتاحة أفضل استخدام» </a:t>
            </a:r>
            <a:endParaRPr lang="ar-SA" dirty="0"/>
          </a:p>
          <a:p>
            <a:r>
              <a:rPr lang="ar-SA" dirty="0"/>
              <a:t>من خلال </a:t>
            </a:r>
            <a:r>
              <a:rPr lang="ar-SA" dirty="0" err="1"/>
              <a:t>ماقدم</a:t>
            </a:r>
            <a:r>
              <a:rPr lang="ar-SA" dirty="0"/>
              <a:t> وبالتعاون مع افراد مجموعتك قدمي تعريف اخر للتخطيط مع توضيح أهميته للتدريس.</a:t>
            </a:r>
          </a:p>
          <a:p>
            <a:r>
              <a:rPr lang="ar-SA" dirty="0"/>
              <a:t>اذكري انواعه.</a:t>
            </a:r>
          </a:p>
        </p:txBody>
      </p:sp>
    </p:spTree>
    <p:extLst>
      <p:ext uri="{BB962C8B-B14F-4D97-AF65-F5344CB8AC3E}">
        <p14:creationId xmlns:p14="http://schemas.microsoft.com/office/powerpoint/2010/main" val="320680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41FB3E-6265-476A-BABB-EF2851402B7E}"/>
              </a:ext>
            </a:extLst>
          </p:cNvPr>
          <p:cNvSpPr>
            <a:spLocks noGrp="1"/>
          </p:cNvSpPr>
          <p:nvPr>
            <p:ph type="title"/>
          </p:nvPr>
        </p:nvSpPr>
        <p:spPr/>
        <p:txBody>
          <a:bodyPr/>
          <a:lstStyle/>
          <a:p>
            <a:pPr algn="r"/>
            <a:r>
              <a:rPr lang="ar-SA" dirty="0"/>
              <a:t>مفهوم التخطيط : </a:t>
            </a:r>
          </a:p>
        </p:txBody>
      </p:sp>
      <p:sp>
        <p:nvSpPr>
          <p:cNvPr id="3" name="عنصر نائب للمحتوى 2">
            <a:extLst>
              <a:ext uri="{FF2B5EF4-FFF2-40B4-BE49-F238E27FC236}">
                <a16:creationId xmlns:a16="http://schemas.microsoft.com/office/drawing/2014/main" id="{D4B3ACE4-A3A2-4214-91F0-40B5E7026B56}"/>
              </a:ext>
            </a:extLst>
          </p:cNvPr>
          <p:cNvSpPr>
            <a:spLocks noGrp="1"/>
          </p:cNvSpPr>
          <p:nvPr>
            <p:ph idx="1"/>
          </p:nvPr>
        </p:nvSpPr>
        <p:spPr/>
        <p:txBody>
          <a:bodyPr/>
          <a:lstStyle/>
          <a:p>
            <a:pPr fontAlgn="base"/>
            <a:r>
              <a:rPr lang="ar-SA" b="1" dirty="0"/>
              <a:t>يعرف التخطيط بأنه أسلوب علمي، يتم بموجبه اتخاذ التدابير العملية اللازمة لتحقيق أهداف مستقبلية معينة.</a:t>
            </a:r>
          </a:p>
          <a:p>
            <a:pPr marL="109728" indent="0" fontAlgn="base">
              <a:buNone/>
            </a:pPr>
            <a:endParaRPr lang="ar-SA" dirty="0"/>
          </a:p>
          <a:p>
            <a:pPr fontAlgn="base"/>
            <a:r>
              <a:rPr lang="ar-SA" b="1" dirty="0"/>
              <a:t>-التخطيط التدريسي يعني «التفكير المنظم والمنسق والمسبق لما يعتزم المعلم القيام به مع تلاميذه، من أجل تحقيق أهداف تعليمية معينة».</a:t>
            </a:r>
          </a:p>
          <a:p>
            <a:pPr fontAlgn="base"/>
            <a:endParaRPr lang="ar-SA" dirty="0"/>
          </a:p>
          <a:p>
            <a:endParaRPr lang="ar-SA" dirty="0"/>
          </a:p>
        </p:txBody>
      </p:sp>
    </p:spTree>
    <p:extLst>
      <p:ext uri="{BB962C8B-B14F-4D97-AF65-F5344CB8AC3E}">
        <p14:creationId xmlns:p14="http://schemas.microsoft.com/office/powerpoint/2010/main" val="2025281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417AF5-4266-4678-BA92-A2916CE3A0AE}"/>
              </a:ext>
            </a:extLst>
          </p:cNvPr>
          <p:cNvSpPr>
            <a:spLocks noGrp="1"/>
          </p:cNvSpPr>
          <p:nvPr>
            <p:ph type="title"/>
          </p:nvPr>
        </p:nvSpPr>
        <p:spPr/>
        <p:txBody>
          <a:bodyPr>
            <a:normAutofit fontScale="90000"/>
          </a:bodyPr>
          <a:lstStyle/>
          <a:p>
            <a:pPr algn="r"/>
            <a:r>
              <a:rPr lang="ar-SA" dirty="0"/>
              <a:t>اهمية التخطيط للتدريس </a:t>
            </a:r>
            <a:br>
              <a:rPr lang="ar-SA" dirty="0"/>
            </a:br>
            <a:endParaRPr lang="ar-SA" dirty="0"/>
          </a:p>
        </p:txBody>
      </p:sp>
      <p:sp>
        <p:nvSpPr>
          <p:cNvPr id="3" name="عنصر نائب للمحتوى 2">
            <a:extLst>
              <a:ext uri="{FF2B5EF4-FFF2-40B4-BE49-F238E27FC236}">
                <a16:creationId xmlns:a16="http://schemas.microsoft.com/office/drawing/2014/main" id="{86AA1955-C426-453C-8CA5-A4DE1D8A951A}"/>
              </a:ext>
            </a:extLst>
          </p:cNvPr>
          <p:cNvSpPr>
            <a:spLocks noGrp="1"/>
          </p:cNvSpPr>
          <p:nvPr>
            <p:ph idx="1"/>
          </p:nvPr>
        </p:nvSpPr>
        <p:spPr/>
        <p:txBody>
          <a:bodyPr>
            <a:normAutofit fontScale="92500" lnSpcReduction="20000"/>
          </a:bodyPr>
          <a:lstStyle/>
          <a:p>
            <a:pPr fontAlgn="base"/>
            <a:r>
              <a:rPr lang="ar-SA" b="1" dirty="0"/>
              <a:t>1)    يساعد المعلم على تنظيم أفكاره وترتيبها، فتحميه من التخبط والارتجال. فيصل إلى هدفه من أيسر طريق، فيوفر الوقت والجهد.</a:t>
            </a:r>
            <a:endParaRPr lang="ar-SA" dirty="0"/>
          </a:p>
          <a:p>
            <a:pPr fontAlgn="base"/>
            <a:r>
              <a:rPr lang="ar-SA" b="1" dirty="0"/>
              <a:t>2)    يساعد تحضير الدرس المعلم على مواجهة المواقف التعليمية بثقة، كما يجنبه كثيرا من المواقف المحرجة.</a:t>
            </a:r>
            <a:endParaRPr lang="ar-SA" dirty="0"/>
          </a:p>
          <a:p>
            <a:pPr fontAlgn="base"/>
            <a:r>
              <a:rPr lang="ar-SA" b="1" dirty="0"/>
              <a:t>3)    يعد إعداد الدرس سجلا مكتوبا لنشاط التعليم والتعلم.</a:t>
            </a:r>
            <a:endParaRPr lang="ar-SA" dirty="0"/>
          </a:p>
          <a:p>
            <a:pPr fontAlgn="base"/>
            <a:r>
              <a:rPr lang="ar-SA" b="1" dirty="0"/>
              <a:t>4)    يتيح للمعلم فرصة اختيار المادة الشائقة التي تناسب التلاميذ، عن طريق الرجوع إلى المصادر المختلفة .</a:t>
            </a:r>
            <a:endParaRPr lang="ar-SA" dirty="0"/>
          </a:p>
          <a:p>
            <a:pPr fontAlgn="base"/>
            <a:r>
              <a:rPr lang="ar-SA" b="1" dirty="0"/>
              <a:t>5)    يسمح للمعلم بأن يهيئ ما يلزمه من وسائل تعليمية لدرسه.</a:t>
            </a:r>
            <a:endParaRPr lang="ar-SA" dirty="0"/>
          </a:p>
          <a:p>
            <a:pPr fontAlgn="base"/>
            <a:r>
              <a:rPr lang="ar-SA" b="1" dirty="0"/>
              <a:t>6)    يعطي فرصة لبيان النقاط الغامضة، أو تفسير الكلمات الصعبة.</a:t>
            </a:r>
            <a:endParaRPr lang="ar-SA" dirty="0"/>
          </a:p>
          <a:p>
            <a:pPr fontAlgn="base"/>
            <a:r>
              <a:rPr lang="ar-SA" b="1" dirty="0"/>
              <a:t>7)    يمكن المعلم من تحديد مقدار المادة الذي يحقق الهدف، ويناسب زمن الحصة، ويلائم صعوبة المادة أو سهولتها.</a:t>
            </a:r>
            <a:endParaRPr lang="ar-SA" dirty="0"/>
          </a:p>
          <a:p>
            <a:pPr fontAlgn="base"/>
            <a:r>
              <a:rPr lang="ar-SA" b="1" dirty="0"/>
              <a:t>8)    يعتمد عليها الموجهون والإداريون في متابعة المعلم وتقويمه. </a:t>
            </a:r>
            <a:endParaRPr lang="ar-SA" dirty="0"/>
          </a:p>
          <a:p>
            <a:endParaRPr lang="ar-SA" dirty="0"/>
          </a:p>
        </p:txBody>
      </p:sp>
    </p:spTree>
    <p:extLst>
      <p:ext uri="{BB962C8B-B14F-4D97-AF65-F5344CB8AC3E}">
        <p14:creationId xmlns:p14="http://schemas.microsoft.com/office/powerpoint/2010/main" val="171633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673C37-0791-4A55-9964-D33CE79F0CC4}"/>
              </a:ext>
            </a:extLst>
          </p:cNvPr>
          <p:cNvSpPr>
            <a:spLocks noGrp="1"/>
          </p:cNvSpPr>
          <p:nvPr>
            <p:ph type="title"/>
          </p:nvPr>
        </p:nvSpPr>
        <p:spPr/>
        <p:txBody>
          <a:bodyPr/>
          <a:lstStyle/>
          <a:p>
            <a:pPr algn="r"/>
            <a:r>
              <a:rPr lang="ar-SA" dirty="0"/>
              <a:t>أنواع التخطيط</a:t>
            </a:r>
          </a:p>
        </p:txBody>
      </p:sp>
      <p:sp>
        <p:nvSpPr>
          <p:cNvPr id="3" name="عنصر نائب للمحتوى 2">
            <a:extLst>
              <a:ext uri="{FF2B5EF4-FFF2-40B4-BE49-F238E27FC236}">
                <a16:creationId xmlns:a16="http://schemas.microsoft.com/office/drawing/2014/main" id="{D0464EAB-B43D-4F83-BEDD-183848F6D04B}"/>
              </a:ext>
            </a:extLst>
          </p:cNvPr>
          <p:cNvSpPr>
            <a:spLocks noGrp="1"/>
          </p:cNvSpPr>
          <p:nvPr>
            <p:ph idx="1"/>
          </p:nvPr>
        </p:nvSpPr>
        <p:spPr/>
        <p:txBody>
          <a:bodyPr/>
          <a:lstStyle/>
          <a:p>
            <a:pPr marL="109728" indent="0">
              <a:buNone/>
            </a:pPr>
            <a:endParaRPr lang="ar-SA" dirty="0"/>
          </a:p>
          <a:p>
            <a:r>
              <a:rPr lang="ar-SA" b="1" dirty="0"/>
              <a:t>التخطيط بعيد المدى: وهو التخطيط الذي يتم لمدة طويلة كعام دراسي .</a:t>
            </a:r>
          </a:p>
          <a:p>
            <a:pPr marL="109728" indent="0">
              <a:buNone/>
            </a:pPr>
            <a:r>
              <a:rPr lang="ar-SA" b="1" dirty="0"/>
              <a:t> </a:t>
            </a:r>
            <a:endParaRPr lang="ar-SA" dirty="0"/>
          </a:p>
          <a:p>
            <a:r>
              <a:rPr lang="ar-SA" b="1" dirty="0"/>
              <a:t>التخطيط قصير المدى: وهو التخطيط لفترة قصيرة كالتخطيط الأسبوعي أو اليومي .</a:t>
            </a:r>
            <a:endParaRPr lang="ar-SA" dirty="0"/>
          </a:p>
          <a:p>
            <a:endParaRPr lang="ar-SA" dirty="0"/>
          </a:p>
        </p:txBody>
      </p:sp>
    </p:spTree>
    <p:extLst>
      <p:ext uri="{BB962C8B-B14F-4D97-AF65-F5344CB8AC3E}">
        <p14:creationId xmlns:p14="http://schemas.microsoft.com/office/powerpoint/2010/main" val="1856791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868D2C-B96F-4700-A6ED-D207264A12CE}"/>
              </a:ext>
            </a:extLst>
          </p:cNvPr>
          <p:cNvSpPr>
            <a:spLocks noGrp="1"/>
          </p:cNvSpPr>
          <p:nvPr>
            <p:ph type="title"/>
          </p:nvPr>
        </p:nvSpPr>
        <p:spPr>
          <a:xfrm>
            <a:off x="457200" y="274638"/>
            <a:ext cx="8229600" cy="850106"/>
          </a:xfrm>
        </p:spPr>
        <p:txBody>
          <a:bodyPr/>
          <a:lstStyle/>
          <a:p>
            <a:pPr algn="r"/>
            <a:r>
              <a:rPr lang="ar-SA" dirty="0"/>
              <a:t>الأمور التي ينبغي مراعاتها عند التخطيط </a:t>
            </a:r>
          </a:p>
        </p:txBody>
      </p:sp>
      <p:sp>
        <p:nvSpPr>
          <p:cNvPr id="3" name="عنصر نائب للمحتوى 2">
            <a:extLst>
              <a:ext uri="{FF2B5EF4-FFF2-40B4-BE49-F238E27FC236}">
                <a16:creationId xmlns:a16="http://schemas.microsoft.com/office/drawing/2014/main" id="{DAFB8330-084D-426B-B30E-2D576A6A845C}"/>
              </a:ext>
            </a:extLst>
          </p:cNvPr>
          <p:cNvSpPr>
            <a:spLocks noGrp="1"/>
          </p:cNvSpPr>
          <p:nvPr>
            <p:ph idx="1"/>
          </p:nvPr>
        </p:nvSpPr>
        <p:spPr>
          <a:xfrm>
            <a:off x="457200" y="1521968"/>
            <a:ext cx="8229600" cy="4972008"/>
          </a:xfrm>
        </p:spPr>
        <p:txBody>
          <a:bodyPr>
            <a:normAutofit fontScale="92500" lnSpcReduction="10000"/>
          </a:bodyPr>
          <a:lstStyle/>
          <a:p>
            <a:r>
              <a:rPr lang="ar-SA" sz="3900" dirty="0">
                <a:solidFill>
                  <a:srgbClr val="FF0000"/>
                </a:solidFill>
              </a:rPr>
              <a:t>عند اعداد الخطة الفصلية: </a:t>
            </a:r>
          </a:p>
          <a:p>
            <a:r>
              <a:rPr lang="ar-SA" dirty="0"/>
              <a:t>الاطلاع على محتوى المقرر الدراسي وتكوين تصور عام عنه.</a:t>
            </a:r>
          </a:p>
          <a:p>
            <a:r>
              <a:rPr lang="ar-SA" dirty="0"/>
              <a:t>النظرة الفاحصة لمفردات المقرر الدراسي ، والتفصيل الدقيق عند تدوينها في الخطة وترابطها.</a:t>
            </a:r>
          </a:p>
          <a:p>
            <a:r>
              <a:rPr lang="ar-SA" dirty="0"/>
              <a:t>الأخذ بعين الاعتبار المدة الزمنية الفعلية لتدريس المقرر.</a:t>
            </a:r>
          </a:p>
          <a:p>
            <a:r>
              <a:rPr lang="ar-SA" dirty="0"/>
              <a:t>استشارة المعلم الجديد لزميله المعلم ذي الخبرة والتجربة التربوية </a:t>
            </a:r>
          </a:p>
          <a:p>
            <a:pPr marL="109728" indent="0">
              <a:buNone/>
            </a:pPr>
            <a:r>
              <a:rPr lang="ar-SA" sz="3500" dirty="0">
                <a:solidFill>
                  <a:srgbClr val="FF0000"/>
                </a:solidFill>
              </a:rPr>
              <a:t>عند التخطيط للدرس.</a:t>
            </a:r>
          </a:p>
          <a:p>
            <a:pPr marL="109728" indent="0">
              <a:buNone/>
            </a:pPr>
            <a:r>
              <a:rPr lang="ar-SA" dirty="0"/>
              <a:t>تتضمن البيانات الأولية للدرس .</a:t>
            </a:r>
          </a:p>
          <a:p>
            <a:pPr marL="109728" indent="0">
              <a:buNone/>
            </a:pPr>
            <a:r>
              <a:rPr lang="ar-SA" dirty="0"/>
              <a:t>تحديد الوسيلة التعليمية واستراتيجيات التدريس والتعلم .</a:t>
            </a:r>
          </a:p>
          <a:p>
            <a:pPr marL="109728" indent="0">
              <a:buNone/>
            </a:pPr>
            <a:r>
              <a:rPr lang="ar-SA" dirty="0" err="1"/>
              <a:t>تحديدالزمن</a:t>
            </a:r>
            <a:r>
              <a:rPr lang="ar-SA" dirty="0"/>
              <a:t> الفعلي </a:t>
            </a:r>
            <a:r>
              <a:rPr lang="ar-SA" dirty="0" err="1"/>
              <a:t>للانشطة</a:t>
            </a:r>
            <a:r>
              <a:rPr lang="ar-SA" dirty="0"/>
              <a:t> المقدمة.</a:t>
            </a:r>
          </a:p>
          <a:p>
            <a:pPr marL="109728" indent="0">
              <a:buNone/>
            </a:pPr>
            <a:r>
              <a:rPr lang="ar-SA" dirty="0"/>
              <a:t>تخطيط الدرس وفق الخطوات الأربع(التقديم .التدريس , التدريب , التقويم )</a:t>
            </a:r>
          </a:p>
          <a:p>
            <a:pPr marL="109728" indent="0">
              <a:buNone/>
            </a:pPr>
            <a:endParaRPr lang="ar-SA" dirty="0"/>
          </a:p>
          <a:p>
            <a:pPr marL="109728" indent="0">
              <a:buNone/>
            </a:pPr>
            <a:endParaRPr lang="ar-SA" dirty="0"/>
          </a:p>
        </p:txBody>
      </p:sp>
    </p:spTree>
    <p:extLst>
      <p:ext uri="{BB962C8B-B14F-4D97-AF65-F5344CB8AC3E}">
        <p14:creationId xmlns:p14="http://schemas.microsoft.com/office/powerpoint/2010/main" val="68078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88794749-5CD5-4273-8350-0AFF94BB2D94}"/>
              </a:ext>
            </a:extLst>
          </p:cNvPr>
          <p:cNvPicPr>
            <a:picLocks noGrp="1" noChangeAspect="1"/>
          </p:cNvPicPr>
          <p:nvPr>
            <p:ph idx="1"/>
          </p:nvPr>
        </p:nvPicPr>
        <p:blipFill>
          <a:blip r:embed="rId2"/>
          <a:stretch>
            <a:fillRect/>
          </a:stretch>
        </p:blipFill>
        <p:spPr>
          <a:xfrm>
            <a:off x="0" y="1772816"/>
            <a:ext cx="9144000" cy="5085184"/>
          </a:xfrm>
          <a:prstGeom prst="rect">
            <a:avLst/>
          </a:prstGeom>
        </p:spPr>
      </p:pic>
      <p:sp>
        <p:nvSpPr>
          <p:cNvPr id="3" name="عنوان 2">
            <a:extLst>
              <a:ext uri="{FF2B5EF4-FFF2-40B4-BE49-F238E27FC236}">
                <a16:creationId xmlns:a16="http://schemas.microsoft.com/office/drawing/2014/main" id="{26A1294E-5A7F-4F26-A4B7-D83B3513B1A9}"/>
              </a:ext>
            </a:extLst>
          </p:cNvPr>
          <p:cNvSpPr>
            <a:spLocks noGrp="1"/>
          </p:cNvSpPr>
          <p:nvPr>
            <p:ph type="title"/>
          </p:nvPr>
        </p:nvSpPr>
        <p:spPr/>
        <p:txBody>
          <a:bodyPr/>
          <a:lstStyle/>
          <a:p>
            <a:pPr algn="ctr"/>
            <a:r>
              <a:rPr lang="ar-SA" dirty="0"/>
              <a:t>استراحة</a:t>
            </a:r>
          </a:p>
        </p:txBody>
      </p:sp>
    </p:spTree>
    <p:extLst>
      <p:ext uri="{BB962C8B-B14F-4D97-AF65-F5344CB8AC3E}">
        <p14:creationId xmlns:p14="http://schemas.microsoft.com/office/powerpoint/2010/main" val="3258578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9351AA58-05E6-4EB5-9C3E-502D0795E27B}"/>
              </a:ext>
            </a:extLst>
          </p:cNvPr>
          <p:cNvPicPr>
            <a:picLocks noGrp="1" noChangeAspect="1"/>
          </p:cNvPicPr>
          <p:nvPr>
            <p:ph idx="1"/>
          </p:nvPr>
        </p:nvPicPr>
        <p:blipFill>
          <a:blip r:embed="rId2"/>
          <a:stretch>
            <a:fillRect/>
          </a:stretch>
        </p:blipFill>
        <p:spPr>
          <a:xfrm>
            <a:off x="683568" y="764704"/>
            <a:ext cx="7992888" cy="4408165"/>
          </a:xfrm>
          <a:prstGeom prst="rect">
            <a:avLst/>
          </a:prstGeom>
        </p:spPr>
      </p:pic>
    </p:spTree>
    <p:extLst>
      <p:ext uri="{BB962C8B-B14F-4D97-AF65-F5344CB8AC3E}">
        <p14:creationId xmlns:p14="http://schemas.microsoft.com/office/powerpoint/2010/main" val="881012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9E9843-E313-49A8-9A61-F6955AF1BD05}"/>
              </a:ext>
            </a:extLst>
          </p:cNvPr>
          <p:cNvSpPr>
            <a:spLocks noGrp="1"/>
          </p:cNvSpPr>
          <p:nvPr>
            <p:ph type="title"/>
          </p:nvPr>
        </p:nvSpPr>
        <p:spPr/>
        <p:txBody>
          <a:bodyPr/>
          <a:lstStyle/>
          <a:p>
            <a:pPr algn="r"/>
            <a:r>
              <a:rPr lang="ar-SA" dirty="0"/>
              <a:t>نشاط1/2       الزمن 20 دقيقة</a:t>
            </a:r>
          </a:p>
        </p:txBody>
      </p:sp>
      <p:sp>
        <p:nvSpPr>
          <p:cNvPr id="3" name="عنصر نائب للمحتوى 2">
            <a:extLst>
              <a:ext uri="{FF2B5EF4-FFF2-40B4-BE49-F238E27FC236}">
                <a16:creationId xmlns:a16="http://schemas.microsoft.com/office/drawing/2014/main" id="{4948FEA5-A698-479F-85EA-06F8B78DEB65}"/>
              </a:ext>
            </a:extLst>
          </p:cNvPr>
          <p:cNvSpPr>
            <a:spLocks noGrp="1"/>
          </p:cNvSpPr>
          <p:nvPr>
            <p:ph idx="1"/>
          </p:nvPr>
        </p:nvSpPr>
        <p:spPr/>
        <p:txBody>
          <a:bodyPr/>
          <a:lstStyle/>
          <a:p>
            <a:r>
              <a:rPr lang="ar-SA" dirty="0"/>
              <a:t>تعرّف استراتيجيّة التدريس بأنّها مجموعة من الإجراءات والتدابير الموضوعة مُسبقاً من قِبل المعلم لينفذها في عمليّة التدريس بطريقة متقنة، ويحقق الأهداف المرجوّة ضمن أبسط الإمكانيّات</a:t>
            </a:r>
          </a:p>
          <a:p>
            <a:endParaRPr lang="ar-SA" dirty="0"/>
          </a:p>
          <a:p>
            <a:r>
              <a:rPr lang="ar-SA" dirty="0"/>
              <a:t> ناقشي التعريف السابق ووضحي ماهي </a:t>
            </a:r>
            <a:r>
              <a:rPr lang="ar-SA" dirty="0" err="1"/>
              <a:t>عناص</a:t>
            </a:r>
            <a:r>
              <a:rPr lang="ar-SA" dirty="0"/>
              <a:t> استراتيجية التدريس .</a:t>
            </a:r>
          </a:p>
          <a:p>
            <a:r>
              <a:rPr lang="ar-SA" dirty="0"/>
              <a:t>عددي بعض الاستراتيجيات التي يتم تنفيذها من قبلك للطالبات.</a:t>
            </a:r>
          </a:p>
        </p:txBody>
      </p:sp>
    </p:spTree>
    <p:extLst>
      <p:ext uri="{BB962C8B-B14F-4D97-AF65-F5344CB8AC3E}">
        <p14:creationId xmlns:p14="http://schemas.microsoft.com/office/powerpoint/2010/main" val="1886190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334053-B53C-4734-9A97-C2C88A1E22AE}"/>
              </a:ext>
            </a:extLst>
          </p:cNvPr>
          <p:cNvSpPr>
            <a:spLocks noGrp="1"/>
          </p:cNvSpPr>
          <p:nvPr>
            <p:ph type="title"/>
          </p:nvPr>
        </p:nvSpPr>
        <p:spPr/>
        <p:txBody>
          <a:bodyPr/>
          <a:lstStyle/>
          <a:p>
            <a:pPr algn="r"/>
            <a:r>
              <a:rPr lang="ar-SA" dirty="0"/>
              <a:t>عناصر استراتيجيّة التدريس </a:t>
            </a:r>
          </a:p>
        </p:txBody>
      </p:sp>
      <p:sp>
        <p:nvSpPr>
          <p:cNvPr id="3" name="عنصر نائب للمحتوى 2">
            <a:extLst>
              <a:ext uri="{FF2B5EF4-FFF2-40B4-BE49-F238E27FC236}">
                <a16:creationId xmlns:a16="http://schemas.microsoft.com/office/drawing/2014/main" id="{783D10B1-F6F5-4EB0-B7D8-8336B93500D7}"/>
              </a:ext>
            </a:extLst>
          </p:cNvPr>
          <p:cNvSpPr>
            <a:spLocks noGrp="1"/>
          </p:cNvSpPr>
          <p:nvPr>
            <p:ph idx="1"/>
          </p:nvPr>
        </p:nvSpPr>
        <p:spPr/>
        <p:txBody>
          <a:bodyPr>
            <a:normAutofit fontScale="92500" lnSpcReduction="10000"/>
          </a:bodyPr>
          <a:lstStyle/>
          <a:p>
            <a:r>
              <a:rPr lang="ar-SA" sz="3000" dirty="0"/>
              <a:t>الإجراءات التي يحددها المدرس لتتم عمليّة التدريس من خلالها وعلى أساسها، وهذه الإجراءات تحدد أسلوب التدريس لدى المعلم. </a:t>
            </a:r>
          </a:p>
          <a:p>
            <a:r>
              <a:rPr lang="ar-SA" sz="3000" dirty="0"/>
              <a:t>الوسائل العمليّة المُستخدمة لتحقيق الأهداف التي قصدها المدرس باستراتيجيته؛ وتشمل التدريبات المختلفة والوسائل التعليميّة كالخرائط، والنماذج، والمجسمات، إلى جانب وسائل التكنولوجيا الحديثة.</a:t>
            </a:r>
          </a:p>
          <a:p>
            <a:r>
              <a:rPr lang="ar-SA" sz="3000" dirty="0"/>
              <a:t> بيئة التعلُم التي تقوم على العوامل الماديّة، والمكان، والعوامل النفسيّة. </a:t>
            </a:r>
          </a:p>
          <a:p>
            <a:r>
              <a:rPr lang="ar-SA" sz="3000" dirty="0"/>
              <a:t>درجة تفاعل الطلبة مع المعلم والمواد المشروحة؛ وذلك على ضوء استخدام استراتيجيّة التدريس، وعلى أساس ذلك يتم تعديلها ومراجعتها من قِبل المدرس.</a:t>
            </a:r>
          </a:p>
          <a:p>
            <a:endParaRPr lang="ar-SA" dirty="0"/>
          </a:p>
          <a:p>
            <a:pPr marL="109728" indent="0">
              <a:buNone/>
            </a:pPr>
            <a:endParaRPr lang="ar-SA" dirty="0"/>
          </a:p>
        </p:txBody>
      </p:sp>
    </p:spTree>
    <p:extLst>
      <p:ext uri="{BB962C8B-B14F-4D97-AF65-F5344CB8AC3E}">
        <p14:creationId xmlns:p14="http://schemas.microsoft.com/office/powerpoint/2010/main" val="2738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11561" y="2202433"/>
            <a:ext cx="7848872" cy="281074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a:lstStyle>
          <a:p>
            <a:pPr algn="ctr"/>
            <a:r>
              <a:rPr lang="ar-SA"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age Italic" pitchFamily="66" charset="0"/>
                <a:cs typeface="DecoType Thuluth" pitchFamily="2" charset="-78"/>
              </a:rPr>
              <a:t>بسم الله الرحمن الرحيم </a:t>
            </a:r>
          </a:p>
          <a:p>
            <a:pPr algn="ctr"/>
            <a:endParaRPr lang="ar-SA"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age Italic" pitchFamily="66" charset="0"/>
              <a:cs typeface="DecoType Thuluth" pitchFamily="2" charset="-78"/>
            </a:endParaRPr>
          </a:p>
          <a:p>
            <a:pPr algn="ctr"/>
            <a:br>
              <a:rPr lang="ar-SA"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age Italic" pitchFamily="66" charset="0"/>
                <a:cs typeface="DecoType Thuluth" pitchFamily="2" charset="-78"/>
              </a:rPr>
            </a:br>
            <a:r>
              <a:rPr lang="ar-SA"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age Italic" pitchFamily="66" charset="0"/>
                <a:cs typeface="DecoType Thuluth" pitchFamily="2" charset="-78"/>
              </a:rPr>
              <a:t>أهلاً وسهلاً بكن</a:t>
            </a:r>
            <a:br>
              <a:rPr lang="ar-SA"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age Italic" pitchFamily="66" charset="0"/>
                <a:cs typeface="DecoType Thuluth" pitchFamily="2" charset="-78"/>
              </a:rPr>
            </a:br>
            <a:endParaRPr lang="ar-SA"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age Italic" pitchFamily="66" charset="0"/>
              <a:cs typeface="DecoType Thuluth"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D8FA3FF-28AB-41D3-A900-3107B4398A79}"/>
              </a:ext>
            </a:extLst>
          </p:cNvPr>
          <p:cNvSpPr>
            <a:spLocks noGrp="1"/>
          </p:cNvSpPr>
          <p:nvPr>
            <p:ph type="title"/>
          </p:nvPr>
        </p:nvSpPr>
        <p:spPr/>
        <p:txBody>
          <a:bodyPr/>
          <a:lstStyle/>
          <a:p>
            <a:pPr algn="r"/>
            <a:r>
              <a:rPr lang="ar-SA" dirty="0"/>
              <a:t>استراتيجيات التدريس</a:t>
            </a:r>
          </a:p>
        </p:txBody>
      </p:sp>
      <p:sp>
        <p:nvSpPr>
          <p:cNvPr id="3" name="عنصر نائب للمحتوى 2">
            <a:extLst>
              <a:ext uri="{FF2B5EF4-FFF2-40B4-BE49-F238E27FC236}">
                <a16:creationId xmlns:a16="http://schemas.microsoft.com/office/drawing/2014/main" id="{F97EA60F-AACE-4255-BAFA-6BCA7D3A85EA}"/>
              </a:ext>
            </a:extLst>
          </p:cNvPr>
          <p:cNvSpPr>
            <a:spLocks noGrp="1"/>
          </p:cNvSpPr>
          <p:nvPr>
            <p:ph idx="1"/>
          </p:nvPr>
        </p:nvSpPr>
        <p:spPr>
          <a:xfrm>
            <a:off x="457200" y="1481328"/>
            <a:ext cx="8229600" cy="5102034"/>
          </a:xfrm>
        </p:spPr>
        <p:txBody>
          <a:bodyPr>
            <a:normAutofit fontScale="25000" lnSpcReduction="20000"/>
          </a:bodyPr>
          <a:lstStyle/>
          <a:p>
            <a:pPr marL="109728" indent="0">
              <a:spcBef>
                <a:spcPct val="50000"/>
              </a:spcBef>
              <a:buNone/>
            </a:pPr>
            <a:r>
              <a:rPr lang="ar-SA" altLang="ar-SA" sz="14400" b="1" dirty="0"/>
              <a:t>1 - استراتيجية الحوار والمناقشة.</a:t>
            </a:r>
          </a:p>
          <a:p>
            <a:pPr marL="109728" indent="0">
              <a:spcBef>
                <a:spcPct val="50000"/>
              </a:spcBef>
              <a:buNone/>
            </a:pPr>
            <a:r>
              <a:rPr lang="ar-SA" altLang="ar-SA" sz="14400" b="1" dirty="0"/>
              <a:t>  2- استراتيجية حل المشكلات.</a:t>
            </a:r>
          </a:p>
          <a:p>
            <a:pPr marL="109728" indent="0">
              <a:spcBef>
                <a:spcPct val="50000"/>
              </a:spcBef>
              <a:buNone/>
            </a:pPr>
            <a:r>
              <a:rPr lang="ar-SA" altLang="ar-SA" sz="14400" b="1" dirty="0"/>
              <a:t>  3- استراتيجية القصة .</a:t>
            </a:r>
          </a:p>
          <a:p>
            <a:pPr marL="109728" indent="0">
              <a:spcBef>
                <a:spcPct val="50000"/>
              </a:spcBef>
              <a:buNone/>
            </a:pPr>
            <a:r>
              <a:rPr lang="ar-SA" altLang="ar-SA" sz="14400" b="1" dirty="0"/>
              <a:t> 4 - ا </a:t>
            </a:r>
            <a:r>
              <a:rPr lang="ar-SA" altLang="ar-SA" sz="14400" b="1" dirty="0" err="1"/>
              <a:t>ستراتيجية</a:t>
            </a:r>
            <a:r>
              <a:rPr lang="ar-SA" altLang="ar-SA" sz="14400" b="1" dirty="0"/>
              <a:t> لعب الأدوار.</a:t>
            </a:r>
            <a:br>
              <a:rPr lang="ar-SA" sz="14400" b="1" dirty="0"/>
            </a:br>
            <a:r>
              <a:rPr lang="ar-SA" sz="14400" b="1" dirty="0"/>
              <a:t>5- </a:t>
            </a:r>
            <a:r>
              <a:rPr lang="ar-SA" sz="14400" b="1" dirty="0" err="1"/>
              <a:t>استراتجية</a:t>
            </a:r>
            <a:r>
              <a:rPr lang="ar-SA" sz="14400" b="1" dirty="0"/>
              <a:t> العصف الذهني .</a:t>
            </a:r>
            <a:br>
              <a:rPr lang="ar-SA" sz="14400" b="1" dirty="0"/>
            </a:br>
            <a:r>
              <a:rPr lang="ar-SA" sz="14400" b="1" dirty="0"/>
              <a:t>7- استراتيجية الرسوم المصورة .</a:t>
            </a:r>
            <a:br>
              <a:rPr lang="ar-SA" sz="14400" b="1" dirty="0"/>
            </a:br>
            <a:r>
              <a:rPr lang="ar-SA" sz="14400" b="1" dirty="0"/>
              <a:t>9- استراتيجية خرائط المفاهيم . </a:t>
            </a:r>
            <a:br>
              <a:rPr lang="ar-SA" sz="14400" b="1" dirty="0"/>
            </a:br>
            <a:r>
              <a:rPr lang="ar-SA" sz="14400" b="1" dirty="0"/>
              <a:t>10- استراتيجية الاستقصاء .</a:t>
            </a:r>
            <a:r>
              <a:rPr lang="ar-SA" altLang="ar-SA" sz="14400" b="1" dirty="0"/>
              <a:t>  </a:t>
            </a:r>
          </a:p>
          <a:p>
            <a:pPr marL="109728" indent="0">
              <a:spcBef>
                <a:spcPct val="50000"/>
              </a:spcBef>
              <a:buNone/>
            </a:pPr>
            <a:r>
              <a:rPr lang="ar-SA" altLang="ar-SA" sz="11200" dirty="0">
                <a:cs typeface="MCS Jeddah S_U normal." pitchFamily="2" charset="0"/>
              </a:rPr>
              <a:t>    </a:t>
            </a:r>
            <a:endParaRPr lang="en-US" altLang="ar-SA" sz="11200" dirty="0">
              <a:cs typeface="MCS Jeddah S_U normal." pitchFamily="2" charset="0"/>
            </a:endParaRPr>
          </a:p>
          <a:p>
            <a:endParaRPr lang="ar-SA" dirty="0"/>
          </a:p>
        </p:txBody>
      </p:sp>
    </p:spTree>
    <p:extLst>
      <p:ext uri="{BB962C8B-B14F-4D97-AF65-F5344CB8AC3E}">
        <p14:creationId xmlns:p14="http://schemas.microsoft.com/office/powerpoint/2010/main" val="3171137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79E866-9FB5-46F4-8E0B-F03F89CFBA18}"/>
              </a:ext>
            </a:extLst>
          </p:cNvPr>
          <p:cNvSpPr>
            <a:spLocks noGrp="1"/>
          </p:cNvSpPr>
          <p:nvPr>
            <p:ph type="title"/>
          </p:nvPr>
        </p:nvSpPr>
        <p:spPr/>
        <p:txBody>
          <a:bodyPr/>
          <a:lstStyle/>
          <a:p>
            <a:pPr algn="r"/>
            <a:r>
              <a:rPr lang="ar-SA" dirty="0"/>
              <a:t>استراتيجية الحوار والمناقشة</a:t>
            </a:r>
          </a:p>
        </p:txBody>
      </p:sp>
      <p:sp>
        <p:nvSpPr>
          <p:cNvPr id="3" name="عنصر نائب للمحتوى 2">
            <a:extLst>
              <a:ext uri="{FF2B5EF4-FFF2-40B4-BE49-F238E27FC236}">
                <a16:creationId xmlns:a16="http://schemas.microsoft.com/office/drawing/2014/main" id="{6FD8EB5C-47D3-45A7-B3F0-91293A4C3F08}"/>
              </a:ext>
            </a:extLst>
          </p:cNvPr>
          <p:cNvSpPr>
            <a:spLocks noGrp="1"/>
          </p:cNvSpPr>
          <p:nvPr>
            <p:ph idx="1"/>
          </p:nvPr>
        </p:nvSpPr>
        <p:spPr/>
        <p:txBody>
          <a:bodyPr/>
          <a:lstStyle/>
          <a:p>
            <a:r>
              <a:rPr lang="ar-SA" sz="3200" dirty="0">
                <a:latin typeface="Times New Roman" pitchFamily="18" charset="0"/>
              </a:rPr>
              <a:t>هي عبارة عن طريقة تدريس يكون فيها المدرس والتلاميذ في موقف إيجابي حيث يتم طرح القضية أو الموضوع ويتم بعده تبادل الآراء </a:t>
            </a:r>
            <a:r>
              <a:rPr lang="ar-SA" sz="2800" dirty="0">
                <a:latin typeface="Times New Roman" pitchFamily="18" charset="0"/>
              </a:rPr>
              <a:t>المختلفة والحوار و النقاش بين التلاميذ مع بعضهم ومع المعلم ثم يعقب المدرس على ذلك بما هو صائب وبما هو غير صائب ويبلور كل ذلك في نقاط حول الموضوع أو المشكلة</a:t>
            </a:r>
            <a:endParaRPr lang="en-US" sz="2800" dirty="0">
              <a:latin typeface="Times New Roman" pitchFamily="18" charset="0"/>
            </a:endParaRPr>
          </a:p>
          <a:p>
            <a:pPr marL="109728" indent="0">
              <a:buNone/>
            </a:pPr>
            <a:endParaRPr lang="ar-SA" dirty="0"/>
          </a:p>
          <a:p>
            <a:endParaRPr lang="ar-SA" dirty="0"/>
          </a:p>
        </p:txBody>
      </p:sp>
    </p:spTree>
    <p:extLst>
      <p:ext uri="{BB962C8B-B14F-4D97-AF65-F5344CB8AC3E}">
        <p14:creationId xmlns:p14="http://schemas.microsoft.com/office/powerpoint/2010/main" val="30330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91CD5B5-C480-4998-8E71-9E601036CA95}"/>
              </a:ext>
            </a:extLst>
          </p:cNvPr>
          <p:cNvSpPr/>
          <p:nvPr/>
        </p:nvSpPr>
        <p:spPr>
          <a:xfrm>
            <a:off x="179512" y="335846"/>
            <a:ext cx="8856984" cy="5232202"/>
          </a:xfrm>
          <a:prstGeom prst="rect">
            <a:avLst/>
          </a:prstGeom>
        </p:spPr>
        <p:txBody>
          <a:bodyPr wrap="square">
            <a:spAutoFit/>
          </a:bodyPr>
          <a:lstStyle/>
          <a:p>
            <a:pPr algn="r"/>
            <a:r>
              <a:rPr lang="ar-SA" sz="2800" dirty="0">
                <a:solidFill>
                  <a:schemeClr val="accent2"/>
                </a:solidFill>
              </a:rPr>
              <a:t>استراتيجية حل المشكلات</a:t>
            </a:r>
          </a:p>
          <a:p>
            <a:pPr algn="r"/>
            <a:r>
              <a:rPr lang="ar-SA" sz="3200" dirty="0"/>
              <a:t>مراحل حل المشكلة :</a:t>
            </a:r>
          </a:p>
          <a:p>
            <a:pPr algn="r"/>
            <a:r>
              <a:rPr lang="ar-SA" sz="3200" dirty="0"/>
              <a:t>1ـ تحديد المشكلة .</a:t>
            </a:r>
          </a:p>
          <a:p>
            <a:pPr algn="r"/>
            <a:r>
              <a:rPr lang="ar-SA" sz="3200" dirty="0"/>
              <a:t>2ـ جمع البيانات والمعلومات المتصلة بالمشكلة .</a:t>
            </a:r>
          </a:p>
          <a:p>
            <a:pPr algn="r"/>
            <a:r>
              <a:rPr lang="ar-SA" sz="3200" dirty="0"/>
              <a:t>3ـ اقتراح الحلول المؤقتة للمشكلة (بدائل الحل ).</a:t>
            </a:r>
          </a:p>
          <a:p>
            <a:pPr algn="r"/>
            <a:r>
              <a:rPr lang="ar-SA" sz="3200" dirty="0"/>
              <a:t>4ـ المفاضلة بين الحلول المؤقتة للمشكلة واختيار الحل / الحلول المناسبة .</a:t>
            </a:r>
          </a:p>
          <a:p>
            <a:pPr algn="r"/>
            <a:r>
              <a:rPr lang="ar-SA" sz="3200" dirty="0"/>
              <a:t>5ـ التخطيط لتنفيذ الحل وتجربيه.</a:t>
            </a:r>
          </a:p>
          <a:p>
            <a:pPr algn="r"/>
            <a:r>
              <a:rPr lang="ar-SA" sz="3200" dirty="0"/>
              <a:t>6ـ تقييم الحل . </a:t>
            </a:r>
          </a:p>
          <a:p>
            <a:pPr algn="r"/>
            <a:r>
              <a:rPr lang="ar-SA" sz="3200" dirty="0"/>
              <a:t>مناقشتهم وتقديم حلولهم.</a:t>
            </a:r>
          </a:p>
          <a:p>
            <a:pPr algn="r"/>
            <a:endParaRPr lang="ar-SA" dirty="0"/>
          </a:p>
        </p:txBody>
      </p:sp>
    </p:spTree>
    <p:extLst>
      <p:ext uri="{BB962C8B-B14F-4D97-AF65-F5344CB8AC3E}">
        <p14:creationId xmlns:p14="http://schemas.microsoft.com/office/powerpoint/2010/main" val="1735398287"/>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19568145-2C27-42FD-9FDA-8055C718DF50}"/>
              </a:ext>
            </a:extLst>
          </p:cNvPr>
          <p:cNvSpPr>
            <a:spLocks noGrp="1"/>
          </p:cNvSpPr>
          <p:nvPr>
            <p:ph idx="1"/>
          </p:nvPr>
        </p:nvSpPr>
        <p:spPr>
          <a:xfrm>
            <a:off x="457200" y="1052736"/>
            <a:ext cx="8229600" cy="5472608"/>
          </a:xfrm>
        </p:spPr>
        <p:txBody>
          <a:bodyPr>
            <a:normAutofit/>
          </a:bodyPr>
          <a:lstStyle/>
          <a:p>
            <a:pPr marL="109728" indent="0" rtl="0">
              <a:buNone/>
            </a:pPr>
            <a:r>
              <a:rPr lang="ar-SA" b="1" dirty="0"/>
              <a:t>مكونات خرائط المفاهيم</a:t>
            </a:r>
            <a:r>
              <a:rPr lang="en-US" b="1" dirty="0"/>
              <a:t>:</a:t>
            </a:r>
            <a:endParaRPr lang="en-US" dirty="0"/>
          </a:p>
          <a:p>
            <a:pPr marL="109728" indent="0">
              <a:buNone/>
            </a:pPr>
            <a:r>
              <a:rPr lang="en-US" b="1" dirty="0"/>
              <a:t>  </a:t>
            </a:r>
            <a:r>
              <a:rPr lang="ar-SA" b="1" dirty="0"/>
              <a:t>إطار يحوي عدداً من المفاهيم</a:t>
            </a:r>
            <a:r>
              <a:rPr lang="en-US" b="1" dirty="0"/>
              <a:t>.</a:t>
            </a:r>
            <a:endParaRPr lang="en-US" dirty="0"/>
          </a:p>
          <a:p>
            <a:pPr marL="109728" indent="0" rtl="0">
              <a:buNone/>
            </a:pPr>
            <a:r>
              <a:rPr lang="en-US" b="1" dirty="0"/>
              <a:t> </a:t>
            </a:r>
            <a:r>
              <a:rPr lang="ar-SA" b="1" dirty="0"/>
              <a:t>خطوط تربط المفاهيم بكلمات موصوفة، تسمى الكلمات الرابطة</a:t>
            </a:r>
            <a:r>
              <a:rPr lang="en-US" b="1" dirty="0"/>
              <a:t>.</a:t>
            </a:r>
            <a:endParaRPr lang="en-US" dirty="0"/>
          </a:p>
          <a:p>
            <a:pPr marL="109728" indent="0" rtl="0">
              <a:buNone/>
            </a:pPr>
            <a:r>
              <a:rPr lang="en-US" b="1" dirty="0"/>
              <a:t>  </a:t>
            </a:r>
            <a:r>
              <a:rPr lang="ar-SA" b="1" dirty="0"/>
              <a:t>القضايا، وهي تعبير عن مفهومين أو أكثر ربط بينهما بخط، كتب عليه كلمة أو كلمات</a:t>
            </a:r>
            <a:r>
              <a:rPr lang="en-US" b="1" dirty="0"/>
              <a:t>.</a:t>
            </a:r>
            <a:endParaRPr lang="en-US" dirty="0"/>
          </a:p>
          <a:p>
            <a:pPr marL="109728" indent="0" rtl="0">
              <a:buNone/>
            </a:pPr>
            <a:r>
              <a:rPr lang="en-US" b="1" dirty="0"/>
              <a:t>  </a:t>
            </a:r>
            <a:r>
              <a:rPr lang="ar-SA" b="1" dirty="0"/>
              <a:t>روابط </a:t>
            </a:r>
            <a:r>
              <a:rPr lang="ar-SA" b="1" dirty="0" err="1"/>
              <a:t>تقاطعية</a:t>
            </a:r>
            <a:r>
              <a:rPr lang="ar-SA" b="1" dirty="0"/>
              <a:t> أحياناً تربط بين فروع الخريطة</a:t>
            </a:r>
            <a:r>
              <a:rPr lang="en-US" b="1" dirty="0"/>
              <a:t>.</a:t>
            </a:r>
          </a:p>
          <a:p>
            <a:pPr marL="109728" indent="0" rtl="0">
              <a:buNone/>
            </a:pPr>
            <a:r>
              <a:rPr lang="ar-SA" b="1" dirty="0"/>
              <a:t>أحداث توضح أصل المفهوم، وأمثلة عليه قد تكون في قاعدة الخريطة</a:t>
            </a:r>
            <a:r>
              <a:rPr lang="en-US" b="1" dirty="0"/>
              <a:t>.</a:t>
            </a:r>
            <a:endParaRPr lang="ar-SA" dirty="0"/>
          </a:p>
        </p:txBody>
      </p:sp>
      <p:sp>
        <p:nvSpPr>
          <p:cNvPr id="3" name="عنوان 2">
            <a:extLst>
              <a:ext uri="{FF2B5EF4-FFF2-40B4-BE49-F238E27FC236}">
                <a16:creationId xmlns:a16="http://schemas.microsoft.com/office/drawing/2014/main" id="{D207D613-08B8-4A5F-AE1B-8C21CB5A7155}"/>
              </a:ext>
            </a:extLst>
          </p:cNvPr>
          <p:cNvSpPr>
            <a:spLocks noGrp="1"/>
          </p:cNvSpPr>
          <p:nvPr>
            <p:ph type="title"/>
          </p:nvPr>
        </p:nvSpPr>
        <p:spPr/>
        <p:txBody>
          <a:bodyPr>
            <a:normAutofit fontScale="90000"/>
          </a:bodyPr>
          <a:lstStyle/>
          <a:p>
            <a:pPr algn="r"/>
            <a:r>
              <a:rPr lang="ar-SA" dirty="0">
                <a:solidFill>
                  <a:schemeClr val="accent2"/>
                </a:solidFill>
              </a:rPr>
              <a:t>استراتيجية خرائط المفاهيم</a:t>
            </a:r>
            <a:br>
              <a:rPr lang="en-US" dirty="0">
                <a:solidFill>
                  <a:schemeClr val="accent2"/>
                </a:solidFill>
              </a:rPr>
            </a:br>
            <a:endParaRPr lang="ar-SA" dirty="0">
              <a:solidFill>
                <a:schemeClr val="accent2"/>
              </a:solidFill>
            </a:endParaRPr>
          </a:p>
        </p:txBody>
      </p:sp>
    </p:spTree>
    <p:extLst>
      <p:ext uri="{BB962C8B-B14F-4D97-AF65-F5344CB8AC3E}">
        <p14:creationId xmlns:p14="http://schemas.microsoft.com/office/powerpoint/2010/main" val="1228449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164344" y="188640"/>
            <a:ext cx="7175351" cy="792088"/>
          </a:xfrm>
        </p:spPr>
        <p:txBody>
          <a:bodyPr>
            <a:normAutofit fontScale="90000"/>
          </a:bodyPr>
          <a:lstStyle/>
          <a:p>
            <a:pPr marL="182880" algn="ctr"/>
            <a:r>
              <a:rPr lang="ar-SA" dirty="0">
                <a:solidFill>
                  <a:schemeClr val="accent2"/>
                </a:solidFill>
              </a:rPr>
              <a:t>استراتيجية ” نموذج </a:t>
            </a:r>
            <a:r>
              <a:rPr lang="ar-SA" dirty="0" err="1">
                <a:solidFill>
                  <a:schemeClr val="accent2"/>
                </a:solidFill>
              </a:rPr>
              <a:t>فراير</a:t>
            </a:r>
            <a:r>
              <a:rPr lang="en-US" dirty="0">
                <a:solidFill>
                  <a:schemeClr val="accent2"/>
                </a:solidFill>
              </a:rPr>
              <a:t> </a:t>
            </a:r>
            <a:r>
              <a:rPr lang="ar-SA" dirty="0"/>
              <a:t> </a:t>
            </a:r>
          </a:p>
        </p:txBody>
      </p:sp>
      <p:sp>
        <p:nvSpPr>
          <p:cNvPr id="5" name="عنوان فرعي 4"/>
          <p:cNvSpPr>
            <a:spLocks noGrp="1"/>
          </p:cNvSpPr>
          <p:nvPr>
            <p:ph type="subTitle" idx="1"/>
          </p:nvPr>
        </p:nvSpPr>
        <p:spPr>
          <a:xfrm>
            <a:off x="611560" y="980728"/>
            <a:ext cx="7728135" cy="3312368"/>
          </a:xfrm>
        </p:spPr>
        <p:txBody>
          <a:bodyPr>
            <a:normAutofit fontScale="92500" lnSpcReduction="20000"/>
          </a:bodyPr>
          <a:lstStyle/>
          <a:p>
            <a:endParaRPr lang="ar-SA" b="1" dirty="0"/>
          </a:p>
          <a:p>
            <a:r>
              <a:rPr lang="ar-SA" b="1" dirty="0"/>
              <a:t>تعريف المفهوم</a:t>
            </a:r>
            <a:br>
              <a:rPr lang="en-US" b="1" dirty="0"/>
            </a:br>
            <a:r>
              <a:rPr lang="ar-SA" b="1" dirty="0"/>
              <a:t>خصائص أو مزايا المفهوم / الأمثلة الدالة على</a:t>
            </a:r>
            <a:r>
              <a:rPr lang="ar-SA" dirty="0"/>
              <a:t> </a:t>
            </a:r>
            <a:r>
              <a:rPr lang="ar-SA" b="1" dirty="0"/>
              <a:t>المفهوم / </a:t>
            </a:r>
          </a:p>
          <a:p>
            <a:r>
              <a:rPr lang="ar-SA" b="1" dirty="0"/>
              <a:t> الأمثلة غير الدالة على المفهوم ، في مركز النموذجي يدون المفهوم</a:t>
            </a:r>
            <a:r>
              <a:rPr lang="en-US" b="1" dirty="0"/>
              <a:t>.</a:t>
            </a:r>
            <a:endParaRPr lang="en-US" dirty="0"/>
          </a:p>
          <a:p>
            <a:pPr rtl="0"/>
            <a:r>
              <a:rPr lang="ar-SA" b="1" dirty="0"/>
              <a:t>هذا النموذج طلابنا في أمس الحاجة لممارسته</a:t>
            </a:r>
            <a:r>
              <a:rPr lang="en-US" b="1" dirty="0"/>
              <a:t> .</a:t>
            </a:r>
            <a:endParaRPr lang="en-US" dirty="0"/>
          </a:p>
          <a:p>
            <a:pPr rtl="0"/>
            <a:r>
              <a:rPr lang="ar-SA" b="1" dirty="0"/>
              <a:t>في مجموعات تعاونية وأعدت النموذج الخاص بهذه الاستراتيجية</a:t>
            </a:r>
            <a:endParaRPr lang="en-US" dirty="0"/>
          </a:p>
          <a:p>
            <a:pPr rtl="0"/>
            <a:r>
              <a:rPr lang="ar-SA" b="1" dirty="0"/>
              <a:t>على ورق ملون وميزت كل مجموعة بلون خاص هذه الاستراتيجية</a:t>
            </a:r>
            <a:endParaRPr lang="en-US" dirty="0"/>
          </a:p>
          <a:p>
            <a:r>
              <a:rPr lang="ar-SA" b="1" dirty="0"/>
              <a:t> </a:t>
            </a:r>
            <a:endParaRPr lang="en-US" dirty="0"/>
          </a:p>
          <a:p>
            <a:pPr algn="r"/>
            <a:r>
              <a:rPr lang="ar-SA" b="1" dirty="0"/>
              <a:t>.</a:t>
            </a:r>
          </a:p>
          <a:p>
            <a:pPr marL="342900" indent="-342900" algn="r">
              <a:buFont typeface="Wingdings" panose="05000000000000000000" pitchFamily="2" charset="2"/>
              <a:buChar char="ü"/>
            </a:pPr>
            <a:endParaRPr lang="ar-SA" b="1" dirty="0"/>
          </a:p>
        </p:txBody>
      </p:sp>
      <p:pic>
        <p:nvPicPr>
          <p:cNvPr id="6" name="صورة 5" descr="C:\Users\koka\AppData\Local\Packages\microsoft.microsoftedge_8wekyb3d8bbwe\AC\#!001\MicrosoftEdge\Cache\U9R6FYXV\بدون-عنوان-2[1].png">
            <a:extLst>
              <a:ext uri="{FF2B5EF4-FFF2-40B4-BE49-F238E27FC236}">
                <a16:creationId xmlns:a16="http://schemas.microsoft.com/office/drawing/2014/main" id="{0B901158-9E52-4226-822A-70CB2479CD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7563" y="3573016"/>
            <a:ext cx="8208912" cy="2808312"/>
          </a:xfrm>
          <a:prstGeom prst="rect">
            <a:avLst/>
          </a:prstGeom>
          <a:noFill/>
          <a:ln>
            <a:noFill/>
          </a:ln>
        </p:spPr>
      </p:pic>
    </p:spTree>
    <p:extLst>
      <p:ext uri="{BB962C8B-B14F-4D97-AF65-F5344CB8AC3E}">
        <p14:creationId xmlns:p14="http://schemas.microsoft.com/office/powerpoint/2010/main" val="2367749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115616" y="188640"/>
            <a:ext cx="7175351" cy="720080"/>
          </a:xfrm>
        </p:spPr>
        <p:txBody>
          <a:bodyPr>
            <a:normAutofit fontScale="90000"/>
          </a:bodyPr>
          <a:lstStyle/>
          <a:p>
            <a:pPr marL="182880" indent="0" algn="ctr">
              <a:buNone/>
            </a:pPr>
            <a:r>
              <a:rPr lang="ar-SA" sz="4400" dirty="0"/>
              <a:t>استراتيجيات التعلم النشط</a:t>
            </a:r>
          </a:p>
        </p:txBody>
      </p:sp>
      <p:sp>
        <p:nvSpPr>
          <p:cNvPr id="2" name="مستطيل 1">
            <a:extLst>
              <a:ext uri="{FF2B5EF4-FFF2-40B4-BE49-F238E27FC236}">
                <a16:creationId xmlns:a16="http://schemas.microsoft.com/office/drawing/2014/main" id="{457FE59D-2470-4BC8-9B35-10F70BF18014}"/>
              </a:ext>
            </a:extLst>
          </p:cNvPr>
          <p:cNvSpPr/>
          <p:nvPr/>
        </p:nvSpPr>
        <p:spPr>
          <a:xfrm>
            <a:off x="251520" y="1124744"/>
            <a:ext cx="9001000" cy="4431983"/>
          </a:xfrm>
          <a:prstGeom prst="rect">
            <a:avLst/>
          </a:prstGeom>
        </p:spPr>
        <p:txBody>
          <a:bodyPr wrap="square">
            <a:spAutoFit/>
          </a:bodyPr>
          <a:lstStyle/>
          <a:p>
            <a:pPr algn="ctr"/>
            <a:endParaRPr lang="ar-SA" dirty="0"/>
          </a:p>
          <a:p>
            <a:pPr algn="ctr"/>
            <a:r>
              <a:rPr lang="ar-SA" dirty="0"/>
              <a:t>1 - استراتيجية فرز المفاهيم </a:t>
            </a:r>
          </a:p>
          <a:p>
            <a:pPr algn="ctr"/>
            <a:r>
              <a:rPr lang="ar-SA" dirty="0"/>
              <a:t>2- استراتيجية لعب الأدوار </a:t>
            </a:r>
          </a:p>
          <a:p>
            <a:pPr algn="ctr"/>
            <a:r>
              <a:rPr lang="ar-SA" dirty="0"/>
              <a:t>3- استراتيجية مسرح العرائس </a:t>
            </a:r>
          </a:p>
          <a:p>
            <a:pPr algn="ctr"/>
            <a:r>
              <a:rPr lang="ar-SA" dirty="0"/>
              <a:t>5- استراتيجية الكرسي الساخن </a:t>
            </a:r>
          </a:p>
          <a:p>
            <a:pPr algn="ctr"/>
            <a:r>
              <a:rPr lang="ar-SA" dirty="0"/>
              <a:t>6- استراتيجية الالعاب والالغاز </a:t>
            </a:r>
          </a:p>
          <a:p>
            <a:pPr algn="ctr"/>
            <a:r>
              <a:rPr lang="ar-SA" dirty="0"/>
              <a:t>7- استراتيجية العمل الجماعي </a:t>
            </a:r>
          </a:p>
          <a:p>
            <a:pPr algn="ctr"/>
            <a:r>
              <a:rPr lang="ar-SA" dirty="0"/>
              <a:t>8 - استراتيجية التفكير بالقبعات الست </a:t>
            </a:r>
          </a:p>
          <a:p>
            <a:pPr algn="ctr"/>
            <a:r>
              <a:rPr lang="ar-SA" dirty="0"/>
              <a:t>10- استراتيجية خذ واحد واعطي واحد </a:t>
            </a:r>
          </a:p>
          <a:p>
            <a:pPr algn="ctr"/>
            <a:r>
              <a:rPr lang="ar-SA" dirty="0"/>
              <a:t>  - استراتيجية أوجد الخطأ </a:t>
            </a:r>
            <a:endParaRPr lang="en-US" dirty="0"/>
          </a:p>
          <a:p>
            <a:pPr algn="ctr" rtl="1"/>
            <a:r>
              <a:rPr lang="ar-SA" sz="2800" dirty="0"/>
              <a:t>هذا رابط توجد به استراتيجيات مختلفة مع شرح إجراءاتها</a:t>
            </a:r>
          </a:p>
          <a:p>
            <a:pPr algn="ctr" rtl="1"/>
            <a:r>
              <a:rPr lang="en-US" sz="2800" dirty="0">
                <a:solidFill>
                  <a:srgbClr val="FF0000"/>
                </a:solidFill>
              </a:rPr>
              <a:t>www.hasibna.com/?page_id=1752</a:t>
            </a:r>
          </a:p>
          <a:p>
            <a:pPr algn="ctr" rtl="1"/>
            <a:endParaRPr lang="ar-SA" sz="2800" dirty="0"/>
          </a:p>
          <a:p>
            <a:pPr algn="ctr" rtl="1"/>
            <a:endParaRPr lang="ar-SA" dirty="0"/>
          </a:p>
        </p:txBody>
      </p:sp>
    </p:spTree>
    <p:extLst>
      <p:ext uri="{BB962C8B-B14F-4D97-AF65-F5344CB8AC3E}">
        <p14:creationId xmlns:p14="http://schemas.microsoft.com/office/powerpoint/2010/main" val="402787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29208" y="1484784"/>
            <a:ext cx="8147248" cy="4176464"/>
          </a:xfrm>
        </p:spPr>
        <p:txBody>
          <a:bodyPr>
            <a:noAutofit/>
          </a:bodyPr>
          <a:lstStyle/>
          <a:p>
            <a:pPr marL="897120" lvl="0" indent="0">
              <a:spcAft>
                <a:spcPts val="1200"/>
              </a:spcAft>
              <a:buNone/>
            </a:pPr>
            <a:r>
              <a:rPr lang="ar-SA" b="1" dirty="0"/>
              <a:t> بالتعاون مع افراد مجموعتك عرفي الوسيلة التعليمية ,ووضحي أهميتها.</a:t>
            </a:r>
            <a:endParaRPr lang="en-US" b="1" dirty="0"/>
          </a:p>
        </p:txBody>
      </p:sp>
      <p:sp>
        <p:nvSpPr>
          <p:cNvPr id="6" name="عنوان 1"/>
          <p:cNvSpPr>
            <a:spLocks noGrp="1"/>
          </p:cNvSpPr>
          <p:nvPr>
            <p:ph type="title"/>
          </p:nvPr>
        </p:nvSpPr>
        <p:spPr>
          <a:xfrm>
            <a:off x="457200" y="148000"/>
            <a:ext cx="8229600" cy="990600"/>
          </a:xfrm>
        </p:spPr>
        <p:txBody>
          <a:bodyPr/>
          <a:lstStyle/>
          <a:p>
            <a:pPr marL="0" indent="0" algn="ctr">
              <a:buNone/>
            </a:pPr>
            <a:r>
              <a:rPr lang="ar-SA"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نشاط 2/2          الزمن :  20دقيقة</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61280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6A995E61-33CF-4C2A-8C35-ACB4D3F7EAA7}"/>
              </a:ext>
            </a:extLst>
          </p:cNvPr>
          <p:cNvSpPr/>
          <p:nvPr/>
        </p:nvSpPr>
        <p:spPr>
          <a:xfrm>
            <a:off x="107504" y="1556792"/>
            <a:ext cx="8928992" cy="5909310"/>
          </a:xfrm>
          <a:prstGeom prst="rect">
            <a:avLst/>
          </a:prstGeom>
        </p:spPr>
        <p:txBody>
          <a:bodyPr wrap="square">
            <a:spAutoFit/>
          </a:bodyPr>
          <a:lstStyle/>
          <a:p>
            <a:pPr algn="r"/>
            <a:r>
              <a:rPr lang="ar-SA" sz="3600" dirty="0">
                <a:solidFill>
                  <a:srgbClr val="333333"/>
                </a:solidFill>
                <a:latin typeface="DroidArabicKufi-Regular"/>
              </a:rPr>
              <a:t>مفهوم الوسيلة التعليميّة الوسيلة التعليميّة هي كلّ أداة يستخدمها المعلم من أجل تحسين عمليّة التعليم والتعلّم، أو تنمية الاتجاهات أو تعويد التلاميذ على العادات الصالحة، وغرس القيم المرغوب . </a:t>
            </a:r>
          </a:p>
          <a:p>
            <a:pPr algn="r"/>
            <a:r>
              <a:rPr lang="ar-SA" sz="3600" dirty="0">
                <a:solidFill>
                  <a:srgbClr val="333333"/>
                </a:solidFill>
                <a:latin typeface="DroidArabicKufi-Regular"/>
              </a:rPr>
              <a:t> جميع الوسائط التي يستخدمها المعلم لتوصيل الأفكار أو الحقائق أو المعاني للتلاميذ؛ وذلك من أجل جعل الدرس أكثر </a:t>
            </a:r>
            <a:br>
              <a:rPr lang="ar-SA" sz="3600" dirty="0"/>
            </a:br>
            <a:r>
              <a:rPr lang="ar-SA" sz="3600" dirty="0"/>
              <a:t>تشويقاً وإثارة، ولجعل الخبرة التربويّة خبرة مباشرة وهادفة في نفس الوقت .</a:t>
            </a:r>
            <a:br>
              <a:rPr lang="ar-SA" sz="3600" dirty="0"/>
            </a:br>
            <a:br>
              <a:rPr lang="ar-SA" sz="3600" dirty="0"/>
            </a:br>
            <a:r>
              <a:rPr lang="ar-SA" sz="3600" dirty="0"/>
              <a:t> </a:t>
            </a:r>
            <a:r>
              <a:rPr lang="en-US" sz="3600" dirty="0"/>
              <a:t>  </a:t>
            </a:r>
            <a:br>
              <a:rPr lang="ar-SA" sz="3600" dirty="0"/>
            </a:br>
            <a:r>
              <a:rPr lang="en-US" dirty="0">
                <a:solidFill>
                  <a:srgbClr val="333333"/>
                </a:solidFill>
                <a:latin typeface="DroidArabicKufi-Regular"/>
              </a:rPr>
              <a:t> </a:t>
            </a:r>
            <a:endParaRPr lang="ar-SA" dirty="0"/>
          </a:p>
        </p:txBody>
      </p:sp>
      <p:sp>
        <p:nvSpPr>
          <p:cNvPr id="6" name="عنوان 5">
            <a:extLst>
              <a:ext uri="{FF2B5EF4-FFF2-40B4-BE49-F238E27FC236}">
                <a16:creationId xmlns:a16="http://schemas.microsoft.com/office/drawing/2014/main" id="{2C6DD47A-20BC-4E70-9CD3-85A3AA04DC3E}"/>
              </a:ext>
            </a:extLst>
          </p:cNvPr>
          <p:cNvSpPr>
            <a:spLocks noGrp="1"/>
          </p:cNvSpPr>
          <p:nvPr>
            <p:ph type="title"/>
          </p:nvPr>
        </p:nvSpPr>
        <p:spPr>
          <a:xfrm>
            <a:off x="457200" y="274638"/>
            <a:ext cx="8229600" cy="1066130"/>
          </a:xfrm>
        </p:spPr>
        <p:txBody>
          <a:bodyPr/>
          <a:lstStyle/>
          <a:p>
            <a:pPr algn="r"/>
            <a:r>
              <a:rPr lang="ar-SA" dirty="0"/>
              <a:t>الوسيلة التعليمية</a:t>
            </a:r>
          </a:p>
        </p:txBody>
      </p:sp>
    </p:spTree>
    <p:extLst>
      <p:ext uri="{BB962C8B-B14F-4D97-AF65-F5344CB8AC3E}">
        <p14:creationId xmlns:p14="http://schemas.microsoft.com/office/powerpoint/2010/main" val="2205067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0FC906D0-6B43-485F-9C8A-F167D1323FDF}"/>
              </a:ext>
            </a:extLst>
          </p:cNvPr>
          <p:cNvSpPr>
            <a:spLocks noGrp="1"/>
          </p:cNvSpPr>
          <p:nvPr>
            <p:ph idx="1"/>
          </p:nvPr>
        </p:nvSpPr>
        <p:spPr>
          <a:xfrm>
            <a:off x="107504" y="1481328"/>
            <a:ext cx="8928992" cy="5102034"/>
          </a:xfrm>
        </p:spPr>
        <p:txBody>
          <a:bodyPr>
            <a:normAutofit fontScale="92500" lnSpcReduction="10000"/>
          </a:bodyPr>
          <a:lstStyle/>
          <a:p>
            <a:r>
              <a:rPr lang="ar-SA" dirty="0"/>
              <a:t>للوسائل التعليمية عدة أنواع منها ما يلي :</a:t>
            </a:r>
          </a:p>
          <a:p>
            <a:r>
              <a:rPr lang="ar-SA" dirty="0">
                <a:solidFill>
                  <a:schemeClr val="accent2"/>
                </a:solidFill>
              </a:rPr>
              <a:t>الوسائل البصريّة</a:t>
            </a:r>
            <a:r>
              <a:rPr lang="ar-SA" dirty="0"/>
              <a:t>: تضم الوسائل والأدوات المعتمدة على البصر، مثل: الشرائح والصور المعتمة، والأفلام الثابتة والمتحركة، والسبورة، الرسوم البيانيّة، البطاقات واللوحات، الكرة الأرضية، الخرائط، العينات والنماذج، المتاحف والمعارض. </a:t>
            </a:r>
            <a:r>
              <a:rPr lang="ar-SA" dirty="0">
                <a:solidFill>
                  <a:schemeClr val="accent2"/>
                </a:solidFill>
              </a:rPr>
              <a:t>الوسائل السمعيّة: </a:t>
            </a:r>
            <a:r>
              <a:rPr lang="ar-SA" dirty="0"/>
              <a:t>وتضم الأدوات التي تعتمد على السمع فقط، مثل: الإذاعة المدرسية الداخلية، الراديو، الحاكي "</a:t>
            </a:r>
            <a:r>
              <a:rPr lang="ar-SA" dirty="0" err="1"/>
              <a:t>الجرامفون</a:t>
            </a:r>
            <a:r>
              <a:rPr lang="ar-SA" dirty="0"/>
              <a:t>"، أجهزة التسجيل الصوتي.</a:t>
            </a:r>
          </a:p>
          <a:p>
            <a:r>
              <a:rPr lang="ar-SA" dirty="0"/>
              <a:t> </a:t>
            </a:r>
            <a:r>
              <a:rPr lang="ar-SA" dirty="0">
                <a:solidFill>
                  <a:schemeClr val="accent2"/>
                </a:solidFill>
              </a:rPr>
              <a:t>الوسائل السمعيّة البصريّة</a:t>
            </a:r>
            <a:r>
              <a:rPr lang="ar-SA" dirty="0"/>
              <a:t>: تضم المواد والأدوات التي تعتمد على حاستي السمع والبصر، مثل: الأفلام الناطقة والمتحركة، الأفلام الثابتة والمصحوبة بتسجيلات صوتيّة، التلفاز، الفيديو. المتاحف والرحلات والمعارض التعليميّة: حيث تعدّ هذه المعارض من أفضل الطرق التعليمة التي تساعد في إيصال المعلومات والمعرفة للطالب بطريق سهلة وبسيطة مثل: عرض أنشطة الطلاب المختلفة كالمجسمات وقطع التركيب والأشكال التي توصل لهدف ومعلومة معينة بشكل عملي بسيط.</a:t>
            </a:r>
            <a:br>
              <a:rPr lang="ar-SA" dirty="0"/>
            </a:br>
            <a:br>
              <a:rPr lang="ar-SA" dirty="0"/>
            </a:br>
            <a:r>
              <a:rPr lang="ar-SA" dirty="0"/>
              <a:t> </a:t>
            </a:r>
          </a:p>
        </p:txBody>
      </p:sp>
      <p:sp>
        <p:nvSpPr>
          <p:cNvPr id="3" name="عنوان 2">
            <a:extLst>
              <a:ext uri="{FF2B5EF4-FFF2-40B4-BE49-F238E27FC236}">
                <a16:creationId xmlns:a16="http://schemas.microsoft.com/office/drawing/2014/main" id="{1D7AA6F9-51F8-4218-B754-526FD6C11695}"/>
              </a:ext>
            </a:extLst>
          </p:cNvPr>
          <p:cNvSpPr>
            <a:spLocks noGrp="1"/>
          </p:cNvSpPr>
          <p:nvPr>
            <p:ph type="title"/>
          </p:nvPr>
        </p:nvSpPr>
        <p:spPr/>
        <p:txBody>
          <a:bodyPr/>
          <a:lstStyle/>
          <a:p>
            <a:pPr algn="ctr"/>
            <a:r>
              <a:rPr lang="ar-SA" dirty="0">
                <a:solidFill>
                  <a:schemeClr val="accent2"/>
                </a:solidFill>
              </a:rPr>
              <a:t>أنواع الوسائل التعليميّة للوسائل التعليمية </a:t>
            </a:r>
          </a:p>
        </p:txBody>
      </p:sp>
    </p:spTree>
    <p:extLst>
      <p:ext uri="{BB962C8B-B14F-4D97-AF65-F5344CB8AC3E}">
        <p14:creationId xmlns:p14="http://schemas.microsoft.com/office/powerpoint/2010/main" val="173212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type="title"/>
          </p:nvPr>
        </p:nvSpPr>
        <p:spPr>
          <a:xfrm>
            <a:off x="518864" y="278160"/>
            <a:ext cx="8229600" cy="990600"/>
          </a:xfrm>
        </p:spPr>
        <p:txBody>
          <a:bodyPr/>
          <a:lstStyle/>
          <a:p>
            <a:pPr marL="0" indent="0" algn="ctr">
              <a:buNone/>
            </a:pPr>
            <a:r>
              <a:rPr lang="ar-SA"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اليوم الثاني</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عنصر نائب للمحتوى 4">
            <a:extLst>
              <a:ext uri="{FF2B5EF4-FFF2-40B4-BE49-F238E27FC236}">
                <a16:creationId xmlns:a16="http://schemas.microsoft.com/office/drawing/2014/main" id="{33887516-515D-4A72-947A-8F1A8FD0793F}"/>
              </a:ext>
            </a:extLst>
          </p:cNvPr>
          <p:cNvPicPr>
            <a:picLocks noGrp="1" noChangeAspect="1"/>
          </p:cNvPicPr>
          <p:nvPr>
            <p:ph idx="1"/>
          </p:nvPr>
        </p:nvPicPr>
        <p:blipFill>
          <a:blip r:embed="rId2"/>
          <a:stretch>
            <a:fillRect/>
          </a:stretch>
        </p:blipFill>
        <p:spPr>
          <a:xfrm>
            <a:off x="0" y="1196752"/>
            <a:ext cx="9144000" cy="5661248"/>
          </a:xfrm>
          <a:prstGeom prst="rect">
            <a:avLst/>
          </a:prstGeom>
        </p:spPr>
      </p:pic>
    </p:spTree>
    <p:extLst>
      <p:ext uri="{BB962C8B-B14F-4D97-AF65-F5344CB8AC3E}">
        <p14:creationId xmlns:p14="http://schemas.microsoft.com/office/powerpoint/2010/main" val="91060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3059832" y="836712"/>
            <a:ext cx="3601318" cy="129683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en-US"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abic Typesetting"/>
                <a:cs typeface="Arabic Typesetting"/>
              </a:rPr>
              <a:t> </a:t>
            </a:r>
            <a:r>
              <a:rPr lang="ar-SA"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abic Typesetting"/>
                <a:cs typeface="Arabic Typesetting"/>
              </a:rPr>
              <a:t> نشكر لكن</a:t>
            </a:r>
          </a:p>
        </p:txBody>
      </p:sp>
      <p:grpSp>
        <p:nvGrpSpPr>
          <p:cNvPr id="10" name="Group 9"/>
          <p:cNvGrpSpPr>
            <a:grpSpLocks/>
          </p:cNvGrpSpPr>
          <p:nvPr/>
        </p:nvGrpSpPr>
        <p:grpSpPr bwMode="auto">
          <a:xfrm>
            <a:off x="5558358" y="2930615"/>
            <a:ext cx="2304206" cy="2020889"/>
            <a:chOff x="1922" y="479"/>
            <a:chExt cx="1302" cy="1273"/>
          </a:xfrm>
        </p:grpSpPr>
        <p:pic>
          <p:nvPicPr>
            <p:cNvPr id="11" name="Picture 10" descr="HAND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 y="479"/>
              <a:ext cx="1302" cy="1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p:nvSpPr>
          <p:spPr bwMode="auto">
            <a:xfrm flipH="1">
              <a:off x="2098" y="681"/>
              <a:ext cx="976" cy="1001"/>
            </a:xfrm>
            <a:prstGeom prst="line">
              <a:avLst/>
            </a:prstGeom>
            <a:noFill/>
            <a:ln w="57150">
              <a:solidFill>
                <a:srgbClr val="CC0000"/>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endParaRPr lang="ar-SA" dirty="0"/>
            </a:p>
          </p:txBody>
        </p:sp>
      </p:grpSp>
      <p:sp>
        <p:nvSpPr>
          <p:cNvPr id="13" name="مربع نص 19"/>
          <p:cNvSpPr txBox="1">
            <a:spLocks noChangeArrowheads="1"/>
          </p:cNvSpPr>
          <p:nvPr/>
        </p:nvSpPr>
        <p:spPr bwMode="auto">
          <a:xfrm>
            <a:off x="1169633" y="4959751"/>
            <a:ext cx="277628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sz="2800">
                <a:solidFill>
                  <a:schemeClr val="tx1"/>
                </a:solidFill>
                <a:latin typeface="Arial" pitchFamily="34" charset="0"/>
                <a:cs typeface="PT Bold Heading" pitchFamily="2" charset="-78"/>
              </a:defRPr>
            </a:lvl1pPr>
            <a:lvl2pPr marL="742950" indent="-285750" eaLnBrk="0" hangingPunct="0">
              <a:defRPr sz="2800">
                <a:solidFill>
                  <a:schemeClr val="tx1"/>
                </a:solidFill>
                <a:latin typeface="Arial" pitchFamily="34" charset="0"/>
                <a:cs typeface="PT Bold Heading" pitchFamily="2" charset="-78"/>
              </a:defRPr>
            </a:lvl2pPr>
            <a:lvl3pPr marL="1143000" indent="-228600" eaLnBrk="0" hangingPunct="0">
              <a:defRPr sz="2800">
                <a:solidFill>
                  <a:schemeClr val="tx1"/>
                </a:solidFill>
                <a:latin typeface="Arial" pitchFamily="34" charset="0"/>
                <a:cs typeface="PT Bold Heading" pitchFamily="2" charset="-78"/>
              </a:defRPr>
            </a:lvl3pPr>
            <a:lvl4pPr marL="1600200" indent="-228600" eaLnBrk="0" hangingPunct="0">
              <a:defRPr sz="2800">
                <a:solidFill>
                  <a:schemeClr val="tx1"/>
                </a:solidFill>
                <a:latin typeface="Arial" pitchFamily="34" charset="0"/>
                <a:cs typeface="PT Bold Heading" pitchFamily="2" charset="-78"/>
              </a:defRPr>
            </a:lvl4pPr>
            <a:lvl5pPr marL="2057400" indent="-228600" eaLnBrk="0" hangingPunct="0">
              <a:defRPr sz="2800">
                <a:solidFill>
                  <a:schemeClr val="tx1"/>
                </a:solidFill>
                <a:latin typeface="Arial" pitchFamily="34" charset="0"/>
                <a:cs typeface="PT Bold Heading" pitchFamily="2" charset="-78"/>
              </a:defRPr>
            </a:lvl5pPr>
            <a:lvl6pPr marL="2514600" indent="-228600" eaLnBrk="0" fontAlgn="base" hangingPunct="0">
              <a:spcBef>
                <a:spcPct val="0"/>
              </a:spcBef>
              <a:spcAft>
                <a:spcPct val="0"/>
              </a:spcAft>
              <a:defRPr sz="2800">
                <a:solidFill>
                  <a:schemeClr val="tx1"/>
                </a:solidFill>
                <a:latin typeface="Arial" pitchFamily="34" charset="0"/>
                <a:cs typeface="PT Bold Heading" pitchFamily="2" charset="-78"/>
              </a:defRPr>
            </a:lvl6pPr>
            <a:lvl7pPr marL="2971800" indent="-228600" eaLnBrk="0" fontAlgn="base" hangingPunct="0">
              <a:spcBef>
                <a:spcPct val="0"/>
              </a:spcBef>
              <a:spcAft>
                <a:spcPct val="0"/>
              </a:spcAft>
              <a:defRPr sz="2800">
                <a:solidFill>
                  <a:schemeClr val="tx1"/>
                </a:solidFill>
                <a:latin typeface="Arial" pitchFamily="34" charset="0"/>
                <a:cs typeface="PT Bold Heading" pitchFamily="2" charset="-78"/>
              </a:defRPr>
            </a:lvl7pPr>
            <a:lvl8pPr marL="3429000" indent="-228600" eaLnBrk="0" fontAlgn="base" hangingPunct="0">
              <a:spcBef>
                <a:spcPct val="0"/>
              </a:spcBef>
              <a:spcAft>
                <a:spcPct val="0"/>
              </a:spcAft>
              <a:defRPr sz="2800">
                <a:solidFill>
                  <a:schemeClr val="tx1"/>
                </a:solidFill>
                <a:latin typeface="Arial" pitchFamily="34" charset="0"/>
                <a:cs typeface="PT Bold Heading" pitchFamily="2" charset="-78"/>
              </a:defRPr>
            </a:lvl8pPr>
            <a:lvl9pPr marL="3886200" indent="-228600" eaLnBrk="0" fontAlgn="base" hangingPunct="0">
              <a:spcBef>
                <a:spcPct val="0"/>
              </a:spcBef>
              <a:spcAft>
                <a:spcPct val="0"/>
              </a:spcAft>
              <a:defRPr sz="2800">
                <a:solidFill>
                  <a:schemeClr val="tx1"/>
                </a:solidFill>
                <a:latin typeface="Arial" pitchFamily="34" charset="0"/>
                <a:cs typeface="PT Bold Heading" pitchFamily="2" charset="-78"/>
              </a:defRPr>
            </a:lvl9pPr>
          </a:lstStyle>
          <a:p>
            <a:pPr algn="ctr" eaLnBrk="1" hangingPunct="1"/>
            <a:r>
              <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Arabic Transparent"/>
                <a:cs typeface="Arabic Transparent"/>
              </a:rPr>
              <a:t>الالتزام بمواعيد </a:t>
            </a:r>
          </a:p>
          <a:p>
            <a:pPr algn="ctr" eaLnBrk="1" hangingPunct="1"/>
            <a:r>
              <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Arabic Transparent"/>
                <a:cs typeface="Arabic Transparent"/>
              </a:rPr>
              <a:t>الحضور والانصراف</a:t>
            </a:r>
          </a:p>
        </p:txBody>
      </p:sp>
      <p:pic>
        <p:nvPicPr>
          <p:cNvPr id="14" name="صورة 21" descr="j0234769.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029486"/>
            <a:ext cx="2020229" cy="1727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5580112" y="5210036"/>
            <a:ext cx="2124211" cy="52322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sz="2800">
                <a:solidFill>
                  <a:schemeClr val="tx1"/>
                </a:solidFill>
                <a:latin typeface="Arial" pitchFamily="34" charset="0"/>
                <a:cs typeface="PT Bold Heading" pitchFamily="2" charset="-78"/>
              </a:defRPr>
            </a:lvl1pPr>
            <a:lvl2pPr marL="742950" indent="-285750" eaLnBrk="0" hangingPunct="0">
              <a:defRPr sz="2800">
                <a:solidFill>
                  <a:schemeClr val="tx1"/>
                </a:solidFill>
                <a:latin typeface="Arial" pitchFamily="34" charset="0"/>
                <a:cs typeface="PT Bold Heading" pitchFamily="2" charset="-78"/>
              </a:defRPr>
            </a:lvl2pPr>
            <a:lvl3pPr marL="1143000" indent="-228600" eaLnBrk="0" hangingPunct="0">
              <a:defRPr sz="2800">
                <a:solidFill>
                  <a:schemeClr val="tx1"/>
                </a:solidFill>
                <a:latin typeface="Arial" pitchFamily="34" charset="0"/>
                <a:cs typeface="PT Bold Heading" pitchFamily="2" charset="-78"/>
              </a:defRPr>
            </a:lvl3pPr>
            <a:lvl4pPr marL="1600200" indent="-228600" eaLnBrk="0" hangingPunct="0">
              <a:defRPr sz="2800">
                <a:solidFill>
                  <a:schemeClr val="tx1"/>
                </a:solidFill>
                <a:latin typeface="Arial" pitchFamily="34" charset="0"/>
                <a:cs typeface="PT Bold Heading" pitchFamily="2" charset="-78"/>
              </a:defRPr>
            </a:lvl4pPr>
            <a:lvl5pPr marL="2057400" indent="-228600" eaLnBrk="0" hangingPunct="0">
              <a:defRPr sz="2800">
                <a:solidFill>
                  <a:schemeClr val="tx1"/>
                </a:solidFill>
                <a:latin typeface="Arial" pitchFamily="34" charset="0"/>
                <a:cs typeface="PT Bold Heading" pitchFamily="2" charset="-78"/>
              </a:defRPr>
            </a:lvl5pPr>
            <a:lvl6pPr marL="2514600" indent="-228600" eaLnBrk="0" fontAlgn="base" hangingPunct="0">
              <a:spcBef>
                <a:spcPct val="0"/>
              </a:spcBef>
              <a:spcAft>
                <a:spcPct val="0"/>
              </a:spcAft>
              <a:defRPr sz="2800">
                <a:solidFill>
                  <a:schemeClr val="tx1"/>
                </a:solidFill>
                <a:latin typeface="Arial" pitchFamily="34" charset="0"/>
                <a:cs typeface="PT Bold Heading" pitchFamily="2" charset="-78"/>
              </a:defRPr>
            </a:lvl6pPr>
            <a:lvl7pPr marL="2971800" indent="-228600" eaLnBrk="0" fontAlgn="base" hangingPunct="0">
              <a:spcBef>
                <a:spcPct val="0"/>
              </a:spcBef>
              <a:spcAft>
                <a:spcPct val="0"/>
              </a:spcAft>
              <a:defRPr sz="2800">
                <a:solidFill>
                  <a:schemeClr val="tx1"/>
                </a:solidFill>
                <a:latin typeface="Arial" pitchFamily="34" charset="0"/>
                <a:cs typeface="PT Bold Heading" pitchFamily="2" charset="-78"/>
              </a:defRPr>
            </a:lvl7pPr>
            <a:lvl8pPr marL="3429000" indent="-228600" eaLnBrk="0" fontAlgn="base" hangingPunct="0">
              <a:spcBef>
                <a:spcPct val="0"/>
              </a:spcBef>
              <a:spcAft>
                <a:spcPct val="0"/>
              </a:spcAft>
              <a:defRPr sz="2800">
                <a:solidFill>
                  <a:schemeClr val="tx1"/>
                </a:solidFill>
                <a:latin typeface="Arial" pitchFamily="34" charset="0"/>
                <a:cs typeface="PT Bold Heading" pitchFamily="2" charset="-78"/>
              </a:defRPr>
            </a:lvl8pPr>
            <a:lvl9pPr marL="3886200" indent="-228600" eaLnBrk="0" fontAlgn="base" hangingPunct="0">
              <a:spcBef>
                <a:spcPct val="0"/>
              </a:spcBef>
              <a:spcAft>
                <a:spcPct val="0"/>
              </a:spcAft>
              <a:defRPr sz="2800">
                <a:solidFill>
                  <a:schemeClr val="tx1"/>
                </a:solidFill>
                <a:latin typeface="Arial" pitchFamily="34" charset="0"/>
                <a:cs typeface="PT Bold Heading" pitchFamily="2" charset="-78"/>
              </a:defRPr>
            </a:lvl9pPr>
          </a:lstStyle>
          <a:p>
            <a:pPr algn="ctr" eaLnBrk="1" hangingPunct="1"/>
            <a:r>
              <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غلق الجوالات</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2565EECF-7161-4C98-9DD5-171FF5E57E85}"/>
              </a:ext>
            </a:extLst>
          </p:cNvPr>
          <p:cNvSpPr>
            <a:spLocks noGrp="1"/>
          </p:cNvSpPr>
          <p:nvPr>
            <p:ph idx="1"/>
          </p:nvPr>
        </p:nvSpPr>
        <p:spPr/>
        <p:txBody>
          <a:bodyPr/>
          <a:lstStyle/>
          <a:p>
            <a:r>
              <a:rPr lang="ar-SA" dirty="0"/>
              <a:t>يقال عادة عن المعلم الذي يكون طلابه هادئين وقليلي الحركة بانه معلم قادر على إدارة صفه وضبطه</a:t>
            </a:r>
          </a:p>
          <a:p>
            <a:r>
              <a:rPr lang="ar-SA" dirty="0"/>
              <a:t>ناقشي المقولة السابقة مع افراد مجموعتك وابدي رأيك فيها مع توضيح كيفية إدارة الصف</a:t>
            </a:r>
          </a:p>
        </p:txBody>
      </p:sp>
      <p:sp>
        <p:nvSpPr>
          <p:cNvPr id="3" name="عنوان 2">
            <a:extLst>
              <a:ext uri="{FF2B5EF4-FFF2-40B4-BE49-F238E27FC236}">
                <a16:creationId xmlns:a16="http://schemas.microsoft.com/office/drawing/2014/main" id="{2E11D0AF-0A7B-49B4-858F-6635A13EC487}"/>
              </a:ext>
            </a:extLst>
          </p:cNvPr>
          <p:cNvSpPr>
            <a:spLocks noGrp="1"/>
          </p:cNvSpPr>
          <p:nvPr>
            <p:ph type="title"/>
          </p:nvPr>
        </p:nvSpPr>
        <p:spPr/>
        <p:txBody>
          <a:bodyPr/>
          <a:lstStyle/>
          <a:p>
            <a:pPr algn="r"/>
            <a:r>
              <a:rPr lang="ar-SA" dirty="0"/>
              <a:t>نشاط 2/1       الزمن :20 دقيقة</a:t>
            </a:r>
          </a:p>
        </p:txBody>
      </p:sp>
    </p:spTree>
    <p:extLst>
      <p:ext uri="{BB962C8B-B14F-4D97-AF65-F5344CB8AC3E}">
        <p14:creationId xmlns:p14="http://schemas.microsoft.com/office/powerpoint/2010/main" val="808027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9A99AC8C-15B1-447C-B8B2-18B8FC51BF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3717032"/>
            <a:ext cx="3743325" cy="2495550"/>
          </a:xfrm>
        </p:spPr>
      </p:pic>
      <p:sp>
        <p:nvSpPr>
          <p:cNvPr id="3" name="عنوان 2">
            <a:extLst>
              <a:ext uri="{FF2B5EF4-FFF2-40B4-BE49-F238E27FC236}">
                <a16:creationId xmlns:a16="http://schemas.microsoft.com/office/drawing/2014/main" id="{5DE55EAE-37B3-4FFF-8234-22F7AC5430E4}"/>
              </a:ext>
            </a:extLst>
          </p:cNvPr>
          <p:cNvSpPr>
            <a:spLocks noGrp="1"/>
          </p:cNvSpPr>
          <p:nvPr>
            <p:ph type="title"/>
          </p:nvPr>
        </p:nvSpPr>
        <p:spPr/>
        <p:txBody>
          <a:bodyPr/>
          <a:lstStyle/>
          <a:p>
            <a:pPr algn="r"/>
            <a:r>
              <a:rPr lang="ar-SA" dirty="0"/>
              <a:t>إدارة الصف</a:t>
            </a:r>
          </a:p>
        </p:txBody>
      </p:sp>
      <p:sp>
        <p:nvSpPr>
          <p:cNvPr id="6" name="مستطيل 5">
            <a:extLst>
              <a:ext uri="{FF2B5EF4-FFF2-40B4-BE49-F238E27FC236}">
                <a16:creationId xmlns:a16="http://schemas.microsoft.com/office/drawing/2014/main" id="{236EBE24-4346-4F82-8BDC-27DEC60FEE19}"/>
              </a:ext>
            </a:extLst>
          </p:cNvPr>
          <p:cNvSpPr/>
          <p:nvPr/>
        </p:nvSpPr>
        <p:spPr>
          <a:xfrm>
            <a:off x="323528" y="1268761"/>
            <a:ext cx="8496944" cy="2246769"/>
          </a:xfrm>
          <a:prstGeom prst="rect">
            <a:avLst/>
          </a:prstGeom>
        </p:spPr>
        <p:txBody>
          <a:bodyPr wrap="square">
            <a:spAutoFit/>
          </a:bodyPr>
          <a:lstStyle/>
          <a:p>
            <a:r>
              <a:rPr lang="ar-SA" sz="2800" dirty="0"/>
              <a:t>مفهوم إدارة الصف : بأنّه مجموعةٌ من النشاطات التي ينفذها المعلم، باستخدام مهاراتٍ عاليةٍ في التواصل مع الطلبة، وذلك بهدفِ تحقيقِ الانسجام في الصف، بين الطالب والمعلم من جهة، وبين الطلبة أنفسهم من جهةٍ أُخرى، ومن جهةٍ ثالثة تسهّل الإدارة الصفية وصول المعلومة للطالب بشكلٍ أسهل، وأسرع، وأكثر مرونةً</a:t>
            </a:r>
            <a:r>
              <a:rPr lang="ar-SA" dirty="0"/>
              <a:t>،  </a:t>
            </a:r>
          </a:p>
        </p:txBody>
      </p:sp>
    </p:spTree>
    <p:extLst>
      <p:ext uri="{BB962C8B-B14F-4D97-AF65-F5344CB8AC3E}">
        <p14:creationId xmlns:p14="http://schemas.microsoft.com/office/powerpoint/2010/main" val="2916600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7F11C373-DCCB-4A8B-A820-957477495602}"/>
              </a:ext>
            </a:extLst>
          </p:cNvPr>
          <p:cNvSpPr>
            <a:spLocks noGrp="1"/>
          </p:cNvSpPr>
          <p:nvPr>
            <p:ph idx="1"/>
          </p:nvPr>
        </p:nvSpPr>
        <p:spPr>
          <a:xfrm>
            <a:off x="457200" y="1196752"/>
            <a:ext cx="8229600" cy="4810539"/>
          </a:xfrm>
        </p:spPr>
        <p:txBody>
          <a:bodyPr>
            <a:normAutofit fontScale="70000" lnSpcReduction="20000"/>
          </a:bodyPr>
          <a:lstStyle/>
          <a:p>
            <a:r>
              <a:rPr lang="ar-SA" sz="3600" dirty="0"/>
              <a:t>تتكون إدارة الصف مما يلي </a:t>
            </a:r>
          </a:p>
          <a:p>
            <a:r>
              <a:rPr lang="ar-SA" sz="3600" dirty="0"/>
              <a:t> احترام الوقت: من قبل المعلم والطالب والاستثمار الجيد له.</a:t>
            </a:r>
          </a:p>
          <a:p>
            <a:r>
              <a:rPr lang="ar-SA" sz="3600" dirty="0"/>
              <a:t> . معاملة المعلم للطلاب معاملةً حسنة: ومراعاة ظروف بعض الطلبة الصحية. تشجيع الطالب الضعيف: والتركيز على إعطائه الشروحات الضرورية </a:t>
            </a:r>
          </a:p>
          <a:p>
            <a:r>
              <a:rPr lang="ar-SA" sz="3600" dirty="0"/>
              <a:t>تطبيق مقولة السهل المُمتنع: حسن التصرف في وجود الطلاب المشاغبين</a:t>
            </a:r>
          </a:p>
          <a:p>
            <a:r>
              <a:rPr lang="ar-SA" sz="3600" dirty="0"/>
              <a:t>دعوة جميع الطلبة للمشاركةِ في الحصة: والاستماع لآرائهم .</a:t>
            </a:r>
          </a:p>
          <a:p>
            <a:r>
              <a:rPr lang="ar-SA" sz="3600" dirty="0"/>
              <a:t> التبسم في وجه الطالب: فعبوس الكثير من المعلمين أدّى إلى نفور الطلبة من حصصهم..</a:t>
            </a:r>
          </a:p>
          <a:p>
            <a:r>
              <a:rPr lang="ar-SA" sz="3600" dirty="0"/>
              <a:t> توفير البيئة الصفية المناسبة: كالمقاعد الجيدة، والحفاظ على النظافة، وتوفير الوسائل التعليمية اللازمة كالخرائط، والطباشير، ومعدات المختبرات، وأجهزة الحواسيب.</a:t>
            </a:r>
          </a:p>
          <a:p>
            <a:endParaRPr lang="ar-SA" dirty="0"/>
          </a:p>
          <a:p>
            <a:pPr lvl="1"/>
            <a:r>
              <a:rPr lang="ar-SA" dirty="0"/>
              <a:t> </a:t>
            </a:r>
          </a:p>
        </p:txBody>
      </p:sp>
      <p:sp>
        <p:nvSpPr>
          <p:cNvPr id="3" name="عنوان 2">
            <a:extLst>
              <a:ext uri="{FF2B5EF4-FFF2-40B4-BE49-F238E27FC236}">
                <a16:creationId xmlns:a16="http://schemas.microsoft.com/office/drawing/2014/main" id="{9150BD6C-F346-433C-8BA9-C49A7189FD9D}"/>
              </a:ext>
            </a:extLst>
          </p:cNvPr>
          <p:cNvSpPr>
            <a:spLocks noGrp="1"/>
          </p:cNvSpPr>
          <p:nvPr>
            <p:ph type="title"/>
          </p:nvPr>
        </p:nvSpPr>
        <p:spPr>
          <a:xfrm>
            <a:off x="457200" y="274638"/>
            <a:ext cx="8229600" cy="706090"/>
          </a:xfrm>
        </p:spPr>
        <p:txBody>
          <a:bodyPr>
            <a:normAutofit fontScale="90000"/>
          </a:bodyPr>
          <a:lstStyle/>
          <a:p>
            <a:pPr algn="ctr"/>
            <a:r>
              <a:rPr lang="ar-SA" dirty="0">
                <a:solidFill>
                  <a:srgbClr val="FF0000"/>
                </a:solidFill>
              </a:rPr>
              <a:t>كيفية إدارة الصف </a:t>
            </a:r>
          </a:p>
        </p:txBody>
      </p:sp>
    </p:spTree>
    <p:extLst>
      <p:ext uri="{BB962C8B-B14F-4D97-AF65-F5344CB8AC3E}">
        <p14:creationId xmlns:p14="http://schemas.microsoft.com/office/powerpoint/2010/main" val="2516552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DBC1E514-AD85-463F-A684-D4FD1A3E33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632"/>
            <a:ext cx="9036496" cy="6466730"/>
          </a:xfrm>
        </p:spPr>
      </p:pic>
    </p:spTree>
    <p:extLst>
      <p:ext uri="{BB962C8B-B14F-4D97-AF65-F5344CB8AC3E}">
        <p14:creationId xmlns:p14="http://schemas.microsoft.com/office/powerpoint/2010/main" val="3559322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36BA6AD3-558B-4A65-B317-3A34B489C83A}"/>
              </a:ext>
            </a:extLst>
          </p:cNvPr>
          <p:cNvSpPr>
            <a:spLocks noGrp="1"/>
          </p:cNvSpPr>
          <p:nvPr>
            <p:ph idx="1"/>
          </p:nvPr>
        </p:nvSpPr>
        <p:spPr/>
        <p:txBody>
          <a:bodyPr/>
          <a:lstStyle/>
          <a:p>
            <a:r>
              <a:rPr lang="ar-SA" dirty="0"/>
              <a:t>مهارة طرح الأسئلة تعد من اهم المهارات التدريسية التي ينبغي ان يتمكن منها المعلم .</a:t>
            </a:r>
          </a:p>
          <a:p>
            <a:r>
              <a:rPr lang="ar-SA" dirty="0"/>
              <a:t>حددي مع زميلاتك أهمية طرح الأسئلة ومستوياتها.</a:t>
            </a:r>
          </a:p>
        </p:txBody>
      </p:sp>
      <p:sp>
        <p:nvSpPr>
          <p:cNvPr id="3" name="عنوان 2">
            <a:extLst>
              <a:ext uri="{FF2B5EF4-FFF2-40B4-BE49-F238E27FC236}">
                <a16:creationId xmlns:a16="http://schemas.microsoft.com/office/drawing/2014/main" id="{A30E3858-0A83-451C-BAF0-9D5FBBAE4705}"/>
              </a:ext>
            </a:extLst>
          </p:cNvPr>
          <p:cNvSpPr>
            <a:spLocks noGrp="1"/>
          </p:cNvSpPr>
          <p:nvPr>
            <p:ph type="title"/>
          </p:nvPr>
        </p:nvSpPr>
        <p:spPr/>
        <p:txBody>
          <a:bodyPr/>
          <a:lstStyle/>
          <a:p>
            <a:r>
              <a:rPr lang="ar-SA" dirty="0"/>
              <a:t>نشاط 2/2    الزمن: 20 دقيقة </a:t>
            </a:r>
          </a:p>
        </p:txBody>
      </p:sp>
    </p:spTree>
    <p:extLst>
      <p:ext uri="{BB962C8B-B14F-4D97-AF65-F5344CB8AC3E}">
        <p14:creationId xmlns:p14="http://schemas.microsoft.com/office/powerpoint/2010/main" val="903304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F7349452-EC40-4B88-A899-536CE01872A7}"/>
              </a:ext>
            </a:extLst>
          </p:cNvPr>
          <p:cNvSpPr>
            <a:spLocks noGrp="1"/>
          </p:cNvSpPr>
          <p:nvPr>
            <p:ph idx="1"/>
          </p:nvPr>
        </p:nvSpPr>
        <p:spPr>
          <a:xfrm>
            <a:off x="457200" y="927001"/>
            <a:ext cx="8229600" cy="5310311"/>
          </a:xfrm>
        </p:spPr>
        <p:txBody>
          <a:bodyPr>
            <a:normAutofit/>
          </a:bodyPr>
          <a:lstStyle/>
          <a:p>
            <a:r>
              <a:rPr lang="ar-SA" dirty="0"/>
              <a:t>  </a:t>
            </a:r>
            <a:r>
              <a:rPr lang="ar-SA" dirty="0">
                <a:solidFill>
                  <a:srgbClr val="FF0000"/>
                </a:solidFill>
              </a:rPr>
              <a:t>أهميتها  الاسئلة الصفية  </a:t>
            </a:r>
            <a:r>
              <a:rPr lang="ar-SA" dirty="0"/>
              <a:t>:</a:t>
            </a:r>
          </a:p>
          <a:p>
            <a:r>
              <a:rPr lang="ar-SA" dirty="0"/>
              <a:t>1- أن معظم طرق التدريس الفعالة تقوم عليها. </a:t>
            </a:r>
            <a:br>
              <a:rPr lang="ar-SA" dirty="0"/>
            </a:br>
            <a:r>
              <a:rPr lang="ar-SA" dirty="0"/>
              <a:t>2- تعتبر الأسئلة وسيلة مهمة لتحقيق الأهداف المرغوبة في </a:t>
            </a:r>
            <a:br>
              <a:rPr lang="ar-SA" dirty="0"/>
            </a:br>
            <a:r>
              <a:rPr lang="ar-SA" dirty="0"/>
              <a:t>جميع مراحل الموقف التعليمي التعلمي ( التهيئة الحافزة ، أثناء الحصة ، أسئلة ختامية في نهاية الحصة ) . </a:t>
            </a:r>
            <a:br>
              <a:rPr lang="ar-SA" dirty="0"/>
            </a:br>
            <a:r>
              <a:rPr lang="ar-SA" dirty="0"/>
              <a:t>3- أن الأسئــلة قد تكشف مدى صلاحيــة أســلوب المعلم أو الوسائل </a:t>
            </a:r>
            <a:r>
              <a:rPr lang="ar-SA" dirty="0" err="1"/>
              <a:t>أوالأنشطة</a:t>
            </a:r>
            <a:r>
              <a:rPr lang="ar-SA" dirty="0"/>
              <a:t> التعليمية التي استخدمها في الحصة . </a:t>
            </a:r>
          </a:p>
          <a:p>
            <a:r>
              <a:rPr lang="ar-SA" dirty="0" err="1">
                <a:solidFill>
                  <a:srgbClr val="FF0000"/>
                </a:solidFill>
              </a:rPr>
              <a:t>للمحافظةعلى</a:t>
            </a:r>
            <a:r>
              <a:rPr lang="ar-SA" dirty="0">
                <a:solidFill>
                  <a:srgbClr val="FF0000"/>
                </a:solidFill>
              </a:rPr>
              <a:t> التفاعل الصفي يجب على المعلم ان يتقن ثلاث مهارات وهي </a:t>
            </a:r>
            <a:r>
              <a:rPr lang="ar-SA" dirty="0"/>
              <a:t>: </a:t>
            </a:r>
          </a:p>
          <a:p>
            <a:r>
              <a:rPr lang="ar-SA" dirty="0"/>
              <a:t>أولاً : مهارة صياغة الأسئلة . </a:t>
            </a:r>
          </a:p>
          <a:p>
            <a:r>
              <a:rPr lang="ar-SA" dirty="0"/>
              <a:t>ثانياٍ : مهارة طـرح الأسئلــة . </a:t>
            </a:r>
          </a:p>
          <a:p>
            <a:r>
              <a:rPr lang="ar-SA" dirty="0"/>
              <a:t>ثالثاً : مهارة تلــقي الإجـابات</a:t>
            </a:r>
          </a:p>
          <a:p>
            <a:endParaRPr lang="ar-SA" dirty="0"/>
          </a:p>
        </p:txBody>
      </p:sp>
      <p:sp>
        <p:nvSpPr>
          <p:cNvPr id="3" name="عنوان 2">
            <a:extLst>
              <a:ext uri="{FF2B5EF4-FFF2-40B4-BE49-F238E27FC236}">
                <a16:creationId xmlns:a16="http://schemas.microsoft.com/office/drawing/2014/main" id="{B5B81B96-27F2-4020-A285-814F6A3784B6}"/>
              </a:ext>
            </a:extLst>
          </p:cNvPr>
          <p:cNvSpPr>
            <a:spLocks noGrp="1"/>
          </p:cNvSpPr>
          <p:nvPr>
            <p:ph type="title"/>
          </p:nvPr>
        </p:nvSpPr>
        <p:spPr>
          <a:xfrm>
            <a:off x="457200" y="274638"/>
            <a:ext cx="8229600" cy="576071"/>
          </a:xfrm>
        </p:spPr>
        <p:txBody>
          <a:bodyPr>
            <a:normAutofit fontScale="90000"/>
          </a:bodyPr>
          <a:lstStyle/>
          <a:p>
            <a:pPr algn="ctr"/>
            <a:r>
              <a:rPr lang="ar-SA" dirty="0"/>
              <a:t>  الأسئلة الصفية</a:t>
            </a:r>
          </a:p>
        </p:txBody>
      </p:sp>
    </p:spTree>
    <p:extLst>
      <p:ext uri="{BB962C8B-B14F-4D97-AF65-F5344CB8AC3E}">
        <p14:creationId xmlns:p14="http://schemas.microsoft.com/office/powerpoint/2010/main" val="622042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D4FFF96D-B6B4-47A8-8EBF-3B0811649D5B}"/>
              </a:ext>
            </a:extLst>
          </p:cNvPr>
          <p:cNvSpPr>
            <a:spLocks noGrp="1"/>
          </p:cNvSpPr>
          <p:nvPr>
            <p:ph idx="1"/>
          </p:nvPr>
        </p:nvSpPr>
        <p:spPr>
          <a:xfrm>
            <a:off x="457200" y="476672"/>
            <a:ext cx="8229600" cy="5530619"/>
          </a:xfrm>
        </p:spPr>
        <p:txBody>
          <a:bodyPr>
            <a:normAutofit/>
          </a:bodyPr>
          <a:lstStyle/>
          <a:p>
            <a:r>
              <a:rPr lang="ar-SA" sz="3200" dirty="0">
                <a:solidFill>
                  <a:srgbClr val="FF0000"/>
                </a:solidFill>
              </a:rPr>
              <a:t>وهناك مبادئ أساسية يجب مراعاتها عند استخدام الأسئلة الصفية وهي: </a:t>
            </a:r>
            <a:br>
              <a:rPr lang="ar-SA" sz="3200" dirty="0"/>
            </a:br>
            <a:r>
              <a:rPr lang="ar-SA" sz="3200" dirty="0"/>
              <a:t>أولاً: الصياغة والوضوح .</a:t>
            </a:r>
            <a:br>
              <a:rPr lang="ar-SA" sz="3200" dirty="0"/>
            </a:br>
            <a:r>
              <a:rPr lang="ar-SA" sz="3200" dirty="0"/>
              <a:t>ثانياً: تكييف الأسئلة . </a:t>
            </a:r>
            <a:br>
              <a:rPr lang="ar-SA" sz="3200" dirty="0"/>
            </a:br>
            <a:r>
              <a:rPr lang="ar-SA" sz="3200" dirty="0"/>
              <a:t> ثالثاً: تتابع الأسئلة .</a:t>
            </a:r>
            <a:br>
              <a:rPr lang="ar-SA" sz="3200" dirty="0"/>
            </a:br>
            <a:r>
              <a:rPr lang="ar-SA" sz="3200" dirty="0"/>
              <a:t> رابعاً: الموازنة . </a:t>
            </a:r>
            <a:br>
              <a:rPr lang="ar-SA" sz="3200" dirty="0"/>
            </a:br>
            <a:r>
              <a:rPr lang="ar-SA" sz="3200" dirty="0"/>
              <a:t> خامساً: مشاركة الطلبة .  </a:t>
            </a:r>
          </a:p>
          <a:p>
            <a:r>
              <a:rPr lang="ar-SA" sz="3600" dirty="0"/>
              <a:t>سادساً: زمن الانتظار .</a:t>
            </a:r>
            <a:br>
              <a:rPr lang="ar-SA" sz="3600" dirty="0"/>
            </a:br>
            <a:r>
              <a:rPr lang="ar-SA" sz="3600" dirty="0"/>
              <a:t> سابعاً: أسئلة الطلبة</a:t>
            </a:r>
            <a:r>
              <a:rPr lang="ar-SA" dirty="0"/>
              <a:t>. </a:t>
            </a:r>
            <a:br>
              <a:rPr lang="ar-SA" dirty="0"/>
            </a:br>
            <a:r>
              <a:rPr lang="ar-SA" dirty="0"/>
              <a:t> </a:t>
            </a:r>
          </a:p>
        </p:txBody>
      </p:sp>
    </p:spTree>
    <p:extLst>
      <p:ext uri="{BB962C8B-B14F-4D97-AF65-F5344CB8AC3E}">
        <p14:creationId xmlns:p14="http://schemas.microsoft.com/office/powerpoint/2010/main" val="1954823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89B137F9-DF2F-49BA-8507-7F07928B0533}"/>
              </a:ext>
            </a:extLst>
          </p:cNvPr>
          <p:cNvSpPr>
            <a:spLocks noGrp="1"/>
          </p:cNvSpPr>
          <p:nvPr>
            <p:ph idx="1"/>
          </p:nvPr>
        </p:nvSpPr>
        <p:spPr>
          <a:xfrm>
            <a:off x="0" y="908720"/>
            <a:ext cx="9144000" cy="5544616"/>
          </a:xfrm>
        </p:spPr>
        <p:txBody>
          <a:bodyPr>
            <a:normAutofit fontScale="25000" lnSpcReduction="20000"/>
          </a:bodyPr>
          <a:lstStyle/>
          <a:p>
            <a:r>
              <a:rPr lang="ar-KW" b="1" u="sng" dirty="0"/>
              <a:t>:</a:t>
            </a:r>
            <a:endParaRPr lang="en-US" dirty="0"/>
          </a:p>
          <a:p>
            <a:pPr lvl="0"/>
            <a:r>
              <a:rPr lang="ar-KW" sz="9600" dirty="0">
                <a:solidFill>
                  <a:srgbClr val="FF0000"/>
                </a:solidFill>
              </a:rPr>
              <a:t>أسئلة التذكر أو المعرفة : </a:t>
            </a:r>
            <a:r>
              <a:rPr lang="ar-KW" sz="9600" dirty="0"/>
              <a:t>لغرض منها أن يستدعي ( أو يتذكر) </a:t>
            </a:r>
            <a:r>
              <a:rPr lang="ar-SA" sz="9600" dirty="0"/>
              <a:t>  مثل </a:t>
            </a:r>
            <a:r>
              <a:rPr lang="ar-KW" sz="9600" dirty="0"/>
              <a:t>( من، ما أو ماذا، أين ، متى )</a:t>
            </a:r>
            <a:endParaRPr lang="en-US" sz="9600" dirty="0"/>
          </a:p>
          <a:p>
            <a:pPr lvl="0"/>
            <a:r>
              <a:rPr lang="ar-KW" sz="9600" u="sng" dirty="0">
                <a:solidFill>
                  <a:srgbClr val="FF0000"/>
                </a:solidFill>
              </a:rPr>
              <a:t>أسئلة الفه</a:t>
            </a:r>
            <a:r>
              <a:rPr lang="ar-SA" sz="9600" u="sng" dirty="0">
                <a:solidFill>
                  <a:srgbClr val="FF0000"/>
                </a:solidFill>
              </a:rPr>
              <a:t>م : </a:t>
            </a:r>
            <a:r>
              <a:rPr lang="ar-KW" sz="9600" dirty="0"/>
              <a:t>تتطلب اكتشاف العلاقة بين شيئي</a:t>
            </a:r>
            <a:r>
              <a:rPr lang="ar-SA" sz="9600" dirty="0"/>
              <a:t>ن او</a:t>
            </a:r>
            <a:r>
              <a:rPr lang="ar-KW" sz="9600" dirty="0"/>
              <a:t>المقارنة بين</a:t>
            </a:r>
            <a:r>
              <a:rPr lang="ar-SA" sz="9600" dirty="0"/>
              <a:t>هما</a:t>
            </a:r>
            <a:r>
              <a:rPr lang="ar-KW" sz="9600" dirty="0"/>
              <a:t> ومن أمثلة </a:t>
            </a:r>
            <a:r>
              <a:rPr lang="ar-SA" sz="9600" dirty="0"/>
              <a:t> </a:t>
            </a:r>
            <a:r>
              <a:rPr lang="ar-KW" sz="9600" dirty="0"/>
              <a:t>( صف، قارن، قابل، ...)</a:t>
            </a:r>
            <a:endParaRPr lang="en-US" sz="9600" dirty="0"/>
          </a:p>
          <a:p>
            <a:pPr lvl="0"/>
            <a:r>
              <a:rPr lang="ar-KW" sz="9600" u="sng" dirty="0">
                <a:solidFill>
                  <a:srgbClr val="FF0000"/>
                </a:solidFill>
              </a:rPr>
              <a:t>أسئلة التطبيق:</a:t>
            </a:r>
            <a:r>
              <a:rPr lang="ar-SA" sz="9600" dirty="0">
                <a:solidFill>
                  <a:srgbClr val="FF0000"/>
                </a:solidFill>
              </a:rPr>
              <a:t> </a:t>
            </a:r>
            <a:r>
              <a:rPr lang="ar-SA" sz="9600" dirty="0"/>
              <a:t>مثل</a:t>
            </a:r>
            <a:r>
              <a:rPr lang="ar-KW" sz="9600" dirty="0"/>
              <a:t>( </a:t>
            </a:r>
            <a:r>
              <a:rPr lang="ar-SA" sz="9600" dirty="0"/>
              <a:t>اوجد</a:t>
            </a:r>
            <a:r>
              <a:rPr lang="ar-KW" sz="9600" dirty="0"/>
              <a:t>، صنف، استخدم، ا</a:t>
            </a:r>
            <a:r>
              <a:rPr lang="ar-SA" sz="9600" dirty="0"/>
              <a:t>ختار</a:t>
            </a:r>
            <a:r>
              <a:rPr lang="ar-KW" sz="9600" dirty="0"/>
              <a:t>، حل، كم، ...)</a:t>
            </a:r>
            <a:endParaRPr lang="en-US" sz="9600" dirty="0"/>
          </a:p>
          <a:p>
            <a:pPr marL="109728" lvl="0" indent="0">
              <a:buNone/>
            </a:pPr>
            <a:endParaRPr lang="en-US" sz="9600" dirty="0"/>
          </a:p>
          <a:p>
            <a:pPr lvl="0"/>
            <a:r>
              <a:rPr lang="ar-KW" sz="9600" u="sng" dirty="0">
                <a:solidFill>
                  <a:srgbClr val="FF0000"/>
                </a:solidFill>
              </a:rPr>
              <a:t>أسئلة التحليل </a:t>
            </a:r>
            <a:r>
              <a:rPr lang="ar-SA" sz="9600" u="sng" dirty="0">
                <a:solidFill>
                  <a:srgbClr val="FF0000"/>
                </a:solidFill>
              </a:rPr>
              <a:t> :</a:t>
            </a:r>
            <a:r>
              <a:rPr lang="ar-KW" sz="9600" dirty="0"/>
              <a:t>تتطلب من المتدرب أن يفكر تفكيراً ناقداً و بعمق </a:t>
            </a:r>
            <a:r>
              <a:rPr lang="ar-SA" sz="9600" dirty="0"/>
              <a:t>من </a:t>
            </a:r>
            <a:r>
              <a:rPr lang="ar-KW" sz="9600" dirty="0"/>
              <a:t>تحليل المعلومات </a:t>
            </a:r>
            <a:r>
              <a:rPr lang="ar-SA" sz="9600" dirty="0"/>
              <a:t>او</a:t>
            </a:r>
            <a:r>
              <a:rPr lang="ar-KW" sz="9600" dirty="0"/>
              <a:t> تحديد الأسباب </a:t>
            </a:r>
            <a:r>
              <a:rPr lang="ar-SA" sz="9600" dirty="0"/>
              <a:t>و</a:t>
            </a:r>
            <a:r>
              <a:rPr lang="ar-KW" sz="9600" dirty="0"/>
              <a:t> الاستنتاجات</a:t>
            </a:r>
            <a:r>
              <a:rPr lang="ar-SA" sz="9600" dirty="0"/>
              <a:t> مثل </a:t>
            </a:r>
            <a:r>
              <a:rPr lang="ar-KW" sz="9600" dirty="0"/>
              <a:t>( حدد الأسباب </a:t>
            </a:r>
            <a:r>
              <a:rPr lang="en-US" sz="9600" dirty="0"/>
              <a:t>,</a:t>
            </a:r>
            <a:r>
              <a:rPr lang="ar-KW" sz="9600" dirty="0"/>
              <a:t> حلل </a:t>
            </a:r>
            <a:r>
              <a:rPr lang="en-US" sz="9600" dirty="0"/>
              <a:t>,</a:t>
            </a:r>
            <a:r>
              <a:rPr lang="ar-KW" sz="9600" dirty="0"/>
              <a:t>دعِّم</a:t>
            </a:r>
            <a:r>
              <a:rPr lang="en-US" sz="9600" dirty="0"/>
              <a:t>,</a:t>
            </a:r>
            <a:r>
              <a:rPr lang="ar-KW" sz="9600" dirty="0"/>
              <a:t> علل – لماذا )</a:t>
            </a:r>
            <a:endParaRPr lang="en-US" sz="9600" dirty="0"/>
          </a:p>
          <a:p>
            <a:pPr lvl="0"/>
            <a:r>
              <a:rPr lang="ar-KW" sz="9600" u="sng" dirty="0">
                <a:solidFill>
                  <a:srgbClr val="FF0000"/>
                </a:solidFill>
              </a:rPr>
              <a:t>أسئلة التركيب: </a:t>
            </a:r>
            <a:r>
              <a:rPr lang="ar-SA" sz="9600" dirty="0">
                <a:solidFill>
                  <a:srgbClr val="FF0000"/>
                </a:solidFill>
              </a:rPr>
              <a:t> </a:t>
            </a:r>
            <a:r>
              <a:rPr lang="ar-KW" sz="9600" dirty="0"/>
              <a:t>تشكيل علاقات ووضع الأشياء في أشكال جديدة . أمثلة لأنواع أسئلة التركيب </a:t>
            </a:r>
            <a:r>
              <a:rPr lang="ar-SA" sz="9600" dirty="0"/>
              <a:t>مثل </a:t>
            </a:r>
            <a:r>
              <a:rPr lang="ar-KW" sz="9600" dirty="0"/>
              <a:t>( تنبأ، أنشئ، أنتج، أكتب، صمم، كيف تحل، ركِّب ، ضع عنوان، ما )</a:t>
            </a:r>
            <a:r>
              <a:rPr lang="en-US" sz="9600" dirty="0"/>
              <a:t> </a:t>
            </a:r>
          </a:p>
          <a:p>
            <a:pPr lvl="0"/>
            <a:r>
              <a:rPr lang="ar-KW" sz="9600" u="sng" dirty="0"/>
              <a:t>أ</a:t>
            </a:r>
            <a:r>
              <a:rPr lang="ar-KW" sz="9600" u="sng" dirty="0">
                <a:solidFill>
                  <a:srgbClr val="FF0000"/>
                </a:solidFill>
              </a:rPr>
              <a:t>سئلة التقويم أو الحكم: </a:t>
            </a:r>
            <a:r>
              <a:rPr lang="ar-SA" sz="9600" dirty="0">
                <a:solidFill>
                  <a:srgbClr val="FF0000"/>
                </a:solidFill>
              </a:rPr>
              <a:t>  </a:t>
            </a:r>
            <a:r>
              <a:rPr lang="ar-KW" sz="9600" dirty="0"/>
              <a:t>أسئلة التقويم ليس لها إجابة واحدة صحيحة ، وهي تتطلب اصدار حكم على فكرة معينة أو حل لمشكلة معينة أو تقييم عمل . </a:t>
            </a:r>
            <a:endParaRPr lang="en-US" sz="9600" dirty="0"/>
          </a:p>
          <a:p>
            <a:r>
              <a:rPr lang="ar-SA" sz="9600" dirty="0"/>
              <a:t>مثل</a:t>
            </a:r>
            <a:r>
              <a:rPr lang="ar-KW" sz="9600" dirty="0"/>
              <a:t>( يحكم، أي الحلين ..... أفضل، يقوِّم، يقدِّر، هل توافق على...، هل من الأفضل أن.... ) .</a:t>
            </a:r>
            <a:endParaRPr lang="en-US" sz="9600" dirty="0"/>
          </a:p>
          <a:p>
            <a:endParaRPr lang="ar-SA" dirty="0"/>
          </a:p>
        </p:txBody>
      </p:sp>
      <p:sp>
        <p:nvSpPr>
          <p:cNvPr id="3" name="عنوان 2">
            <a:extLst>
              <a:ext uri="{FF2B5EF4-FFF2-40B4-BE49-F238E27FC236}">
                <a16:creationId xmlns:a16="http://schemas.microsoft.com/office/drawing/2014/main" id="{EE477222-695C-4532-A646-6591463ED1FB}"/>
              </a:ext>
            </a:extLst>
          </p:cNvPr>
          <p:cNvSpPr>
            <a:spLocks noGrp="1"/>
          </p:cNvSpPr>
          <p:nvPr>
            <p:ph type="title"/>
          </p:nvPr>
        </p:nvSpPr>
        <p:spPr>
          <a:xfrm>
            <a:off x="457200" y="274638"/>
            <a:ext cx="8229600" cy="634082"/>
          </a:xfrm>
        </p:spPr>
        <p:txBody>
          <a:bodyPr>
            <a:normAutofit fontScale="90000"/>
          </a:bodyPr>
          <a:lstStyle/>
          <a:p>
            <a:pPr algn="ctr"/>
            <a:r>
              <a:rPr lang="ar-SA" dirty="0">
                <a:solidFill>
                  <a:srgbClr val="FF0000"/>
                </a:solidFill>
              </a:rPr>
              <a:t> </a:t>
            </a:r>
            <a:r>
              <a:rPr lang="ar-KW" dirty="0">
                <a:solidFill>
                  <a:srgbClr val="FF0000"/>
                </a:solidFill>
              </a:rPr>
              <a:t>تصنيف الأسئلة حسب مستوى التفكير </a:t>
            </a:r>
            <a:r>
              <a:rPr lang="ar-SA" dirty="0">
                <a:solidFill>
                  <a:srgbClr val="FF0000"/>
                </a:solidFill>
              </a:rPr>
              <a:t> </a:t>
            </a:r>
          </a:p>
        </p:txBody>
      </p:sp>
    </p:spTree>
    <p:extLst>
      <p:ext uri="{BB962C8B-B14F-4D97-AF65-F5344CB8AC3E}">
        <p14:creationId xmlns:p14="http://schemas.microsoft.com/office/powerpoint/2010/main" val="914139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A961918C-98C6-4916-B1DE-03EADF286389}"/>
              </a:ext>
            </a:extLst>
          </p:cNvPr>
          <p:cNvSpPr>
            <a:spLocks noGrp="1"/>
          </p:cNvSpPr>
          <p:nvPr>
            <p:ph idx="1"/>
          </p:nvPr>
        </p:nvSpPr>
        <p:spPr/>
        <p:txBody>
          <a:bodyPr/>
          <a:lstStyle/>
          <a:p>
            <a:r>
              <a:rPr lang="ar-SA" dirty="0"/>
              <a:t>عرفي الدافعية .</a:t>
            </a:r>
          </a:p>
          <a:p>
            <a:r>
              <a:rPr lang="ar-SA" dirty="0"/>
              <a:t>اذكري بعض وسائل اثارة الدافعية التي يستخدمها المعلم مع الطلاب</a:t>
            </a:r>
          </a:p>
        </p:txBody>
      </p:sp>
      <p:sp>
        <p:nvSpPr>
          <p:cNvPr id="3" name="عنوان 2">
            <a:extLst>
              <a:ext uri="{FF2B5EF4-FFF2-40B4-BE49-F238E27FC236}">
                <a16:creationId xmlns:a16="http://schemas.microsoft.com/office/drawing/2014/main" id="{DB1EBB1B-77A9-4904-B220-30214D66642B}"/>
              </a:ext>
            </a:extLst>
          </p:cNvPr>
          <p:cNvSpPr>
            <a:spLocks noGrp="1"/>
          </p:cNvSpPr>
          <p:nvPr>
            <p:ph type="title"/>
          </p:nvPr>
        </p:nvSpPr>
        <p:spPr/>
        <p:txBody>
          <a:bodyPr>
            <a:normAutofit/>
          </a:bodyPr>
          <a:lstStyle/>
          <a:p>
            <a:pPr algn="r"/>
            <a:r>
              <a:rPr lang="ar-SA" dirty="0"/>
              <a:t>نشاط 2/3          الزمن : 20دقيقة</a:t>
            </a:r>
          </a:p>
        </p:txBody>
      </p:sp>
    </p:spTree>
    <p:extLst>
      <p:ext uri="{BB962C8B-B14F-4D97-AF65-F5344CB8AC3E}">
        <p14:creationId xmlns:p14="http://schemas.microsoft.com/office/powerpoint/2010/main" val="1402110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B5DF6CB1-D3DD-4CB7-B38E-11A7C4DD2775}"/>
              </a:ext>
            </a:extLst>
          </p:cNvPr>
          <p:cNvSpPr>
            <a:spLocks noGrp="1"/>
          </p:cNvSpPr>
          <p:nvPr>
            <p:ph idx="1"/>
          </p:nvPr>
        </p:nvSpPr>
        <p:spPr/>
        <p:txBody>
          <a:bodyPr>
            <a:normAutofit/>
          </a:bodyPr>
          <a:lstStyle/>
          <a:p>
            <a:r>
              <a:rPr lang="ar-SA" dirty="0"/>
              <a:t>تعرف الدافعيّة  أنها إمكانية الفرد من تحقيق أمر صعب، والقدرة على تنظيمها وأدائها بشكل سريع ومستقل، والتغلب على كافة الصعوبات التي تواجهه .</a:t>
            </a:r>
          </a:p>
          <a:p>
            <a:r>
              <a:rPr lang="ar-SA" dirty="0"/>
              <a:t>تعرف الدافعيّة :  مدى استعداد الشخص ومثابرته للوصول للنجاح، ويكون   .</a:t>
            </a:r>
          </a:p>
          <a:p>
            <a:r>
              <a:rPr lang="ar-SA" dirty="0"/>
              <a:t>هي قوة داخلية لدى الفرد والتي تقوم بتحريك سلوكه وتوجيهه؛ حتّى يحقّق غاية ما تعدّ مهمّة بالنسبة له سواء كانت معنوية أو مادية</a:t>
            </a:r>
          </a:p>
          <a:p>
            <a:endParaRPr lang="ar-SA" dirty="0"/>
          </a:p>
          <a:p>
            <a:pPr marL="109728" indent="0">
              <a:buNone/>
            </a:pPr>
            <a:endParaRPr lang="ar-SA" dirty="0"/>
          </a:p>
          <a:p>
            <a:endParaRPr lang="ar-SA" dirty="0"/>
          </a:p>
          <a:p>
            <a:pPr marL="109728" indent="0">
              <a:buNone/>
            </a:pPr>
            <a:endParaRPr lang="ar-SA" dirty="0"/>
          </a:p>
          <a:p>
            <a:endParaRPr lang="ar-SA" dirty="0"/>
          </a:p>
        </p:txBody>
      </p:sp>
      <p:sp>
        <p:nvSpPr>
          <p:cNvPr id="3" name="عنوان 2">
            <a:extLst>
              <a:ext uri="{FF2B5EF4-FFF2-40B4-BE49-F238E27FC236}">
                <a16:creationId xmlns:a16="http://schemas.microsoft.com/office/drawing/2014/main" id="{4661679A-0721-4B4D-91C8-62C27A71A791}"/>
              </a:ext>
            </a:extLst>
          </p:cNvPr>
          <p:cNvSpPr>
            <a:spLocks noGrp="1"/>
          </p:cNvSpPr>
          <p:nvPr>
            <p:ph type="title"/>
          </p:nvPr>
        </p:nvSpPr>
        <p:spPr/>
        <p:txBody>
          <a:bodyPr/>
          <a:lstStyle/>
          <a:p>
            <a:pPr algn="ctr"/>
            <a:r>
              <a:rPr lang="ar-SA" dirty="0">
                <a:solidFill>
                  <a:srgbClr val="FF0000"/>
                </a:solidFill>
              </a:rPr>
              <a:t>اثارة الدافعية</a:t>
            </a:r>
            <a:endParaRPr lang="ar-SA" dirty="0"/>
          </a:p>
        </p:txBody>
      </p:sp>
    </p:spTree>
    <p:extLst>
      <p:ext uri="{BB962C8B-B14F-4D97-AF65-F5344CB8AC3E}">
        <p14:creationId xmlns:p14="http://schemas.microsoft.com/office/powerpoint/2010/main" val="183744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1268760"/>
            <a:ext cx="7175351" cy="1232813"/>
          </a:xfrm>
        </p:spPr>
        <p:txBody>
          <a:bodyPr>
            <a:normAutofit fontScale="90000"/>
          </a:bodyPr>
          <a:lstStyle/>
          <a:p>
            <a:pPr marL="182880" indent="0" algn="ctr">
              <a:buNone/>
            </a:pPr>
            <a:r>
              <a:rPr lang="ar-SA" sz="4800" b="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الهدف من البرنامج </a:t>
            </a:r>
            <a:br>
              <a:rPr lang="ar-SA" b="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ar-SA" b="0" dirty="0"/>
          </a:p>
        </p:txBody>
      </p:sp>
      <p:sp>
        <p:nvSpPr>
          <p:cNvPr id="3" name="عنصر نائب للمحتوى 2"/>
          <p:cNvSpPr>
            <a:spLocks noGrp="1"/>
          </p:cNvSpPr>
          <p:nvPr>
            <p:ph type="subTitle" idx="1"/>
          </p:nvPr>
        </p:nvSpPr>
        <p:spPr>
          <a:xfrm>
            <a:off x="683568" y="2276872"/>
            <a:ext cx="8136904" cy="3657793"/>
          </a:xfrm>
        </p:spPr>
        <p:txBody>
          <a:bodyPr>
            <a:noAutofit/>
          </a:bodyPr>
          <a:lstStyle/>
          <a:p>
            <a:pPr marL="0" indent="0" algn="ctr">
              <a:spcBef>
                <a:spcPct val="0"/>
              </a:spcBef>
              <a:buNone/>
            </a:pPr>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rPr>
              <a:t>1- تطوير الاداء الصفي والمهني لمعلمة الرياضيات . </a:t>
            </a:r>
          </a:p>
          <a:p>
            <a:pPr marL="0" indent="0" algn="ctr">
              <a:spcBef>
                <a:spcPct val="0"/>
              </a:spcBef>
              <a:buNone/>
            </a:pPr>
            <a:endPar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endParaRPr>
          </a:p>
          <a:p>
            <a:pPr marL="0" indent="0" algn="ctr">
              <a:spcBef>
                <a:spcPct val="0"/>
              </a:spcBef>
              <a:buNone/>
            </a:pPr>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rPr>
              <a:t> </a:t>
            </a:r>
          </a:p>
          <a:p>
            <a:r>
              <a:rPr lang="ar-SA" b="1" dirty="0"/>
              <a:t>الفئات المستهدفة من البرنامج/</a:t>
            </a:r>
            <a:r>
              <a:rPr lang="ar-SA" dirty="0"/>
              <a:t> </a:t>
            </a:r>
            <a:r>
              <a:rPr lang="ar-SA" b="1" dirty="0"/>
              <a:t>معلمات الرياضيات</a:t>
            </a:r>
            <a:endParaRPr lang="en-US" dirty="0"/>
          </a:p>
          <a:p>
            <a:r>
              <a:rPr lang="ar-SA" b="1" dirty="0"/>
              <a:t> مدة البرنامج/ </a:t>
            </a:r>
            <a:r>
              <a:rPr lang="ar-SA" dirty="0"/>
              <a:t>10</a:t>
            </a:r>
            <a:r>
              <a:rPr lang="ar-SA" b="1" dirty="0"/>
              <a:t> ساعات تدريبية بواقع 5 ساعات لكل يوم تدريبي</a:t>
            </a:r>
            <a:endParaRPr lang="en-US" dirty="0"/>
          </a:p>
          <a:p>
            <a:pPr marL="0" indent="0" algn="ctr">
              <a:spcBef>
                <a:spcPct val="0"/>
              </a:spcBef>
              <a:buNone/>
            </a:pPr>
            <a:endPar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endParaRPr>
          </a:p>
          <a:p>
            <a:pPr marL="0" indent="0" algn="ctr">
              <a:spcBef>
                <a:spcPct val="0"/>
              </a:spcBef>
              <a:buNone/>
            </a:pPr>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rPr>
              <a:t> </a:t>
            </a:r>
          </a:p>
        </p:txBody>
      </p:sp>
    </p:spTree>
    <p:extLst>
      <p:ext uri="{BB962C8B-B14F-4D97-AF65-F5344CB8AC3E}">
        <p14:creationId xmlns:p14="http://schemas.microsoft.com/office/powerpoint/2010/main" val="2410090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929797AE-160C-4EE0-A036-C369E7D71FE4}"/>
              </a:ext>
            </a:extLst>
          </p:cNvPr>
          <p:cNvSpPr>
            <a:spLocks noGrp="1"/>
          </p:cNvSpPr>
          <p:nvPr>
            <p:ph idx="1"/>
          </p:nvPr>
        </p:nvSpPr>
        <p:spPr>
          <a:xfrm>
            <a:off x="395536" y="1166018"/>
            <a:ext cx="8229600" cy="5071294"/>
          </a:xfrm>
        </p:spPr>
        <p:txBody>
          <a:bodyPr>
            <a:normAutofit fontScale="70000" lnSpcReduction="20000"/>
          </a:bodyPr>
          <a:lstStyle/>
          <a:p>
            <a:pPr marL="109728" indent="0">
              <a:buNone/>
            </a:pPr>
            <a:endParaRPr lang="ar-SA" dirty="0"/>
          </a:p>
          <a:p>
            <a:r>
              <a:rPr lang="ar-SA" sz="3100" b="1" dirty="0"/>
              <a:t>من أهم الوسائل التي تساعد على إثارة الدافعية ما يلي:</a:t>
            </a:r>
          </a:p>
          <a:p>
            <a:r>
              <a:rPr lang="ar-SA" sz="3100" b="1" dirty="0"/>
              <a:t>• إعداد </a:t>
            </a:r>
            <a:r>
              <a:rPr lang="ar-SA" sz="3100" b="1" dirty="0">
                <a:hlinkClick r:id="rId2"/>
              </a:rPr>
              <a:t>الدروس</a:t>
            </a:r>
            <a:r>
              <a:rPr lang="ar-SA" sz="3100" b="1" dirty="0"/>
              <a:t> وتخطيطها تخطيطًا مناسبًا.</a:t>
            </a:r>
          </a:p>
          <a:p>
            <a:r>
              <a:rPr lang="ar-SA" sz="3100" b="1" dirty="0"/>
              <a:t>• إعطاء الطلاب بعض المهام البسيطة، حتى ينجزوها؛ فيشعروا بالنجاح.</a:t>
            </a:r>
          </a:p>
          <a:p>
            <a:r>
              <a:rPr lang="ar-SA" sz="3100" b="1" dirty="0"/>
              <a:t>• التنويع في إستراتيجيات التدريس، فتتنوع بين التعلم التعاوني، وتمثيل الأدوار، والتعلم بالأنشطة، والنمذجة...إلخ).</a:t>
            </a:r>
          </a:p>
          <a:p>
            <a:r>
              <a:rPr lang="ar-SA" sz="3100" b="1" dirty="0"/>
              <a:t>• ربط موضوعات الدراسة بواقع حياة التلاميذ من خلال إعطاء الأمثلة الحياتية، والتطبيق العملي للدروس.</a:t>
            </a:r>
          </a:p>
          <a:p>
            <a:r>
              <a:rPr lang="ar-SA" sz="3100" b="1" dirty="0"/>
              <a:t>• إثارة الأسئلة التي تتطلب التفكير مع تعزيز إجابات الطلاب.</a:t>
            </a:r>
          </a:p>
          <a:p>
            <a:r>
              <a:rPr lang="ar-SA" sz="3100" b="1" dirty="0"/>
              <a:t>• ربط أهداف الدرس بالحاجات الذهنية والنفسية والاجتماعية للمتعلم، فيكون التدريس من خلال ما يحبه الطلاب.</a:t>
            </a:r>
          </a:p>
          <a:p>
            <a:r>
              <a:rPr lang="ar-SA" sz="3100" b="1" dirty="0"/>
              <a:t>• تنويع المثيرات باستخدام الوسائط التعليمية المتنوعة.</a:t>
            </a:r>
          </a:p>
          <a:p>
            <a:r>
              <a:rPr lang="ar-SA" sz="3100" b="1" dirty="0"/>
              <a:t>• مشاركة الطلاب في التخطيط للدرس بإعداد الأفكار والأمثلة والوسائل والأنشطة التعليمية.</a:t>
            </a:r>
          </a:p>
          <a:p>
            <a:br>
              <a:rPr lang="ar-SA" dirty="0"/>
            </a:br>
            <a:r>
              <a:rPr lang="ar-SA" dirty="0"/>
              <a:t> </a:t>
            </a:r>
            <a:r>
              <a:rPr lang="en-US" dirty="0"/>
              <a:t> </a:t>
            </a:r>
            <a:br>
              <a:rPr lang="en-US" dirty="0"/>
            </a:br>
            <a:endParaRPr lang="ar-SA" dirty="0"/>
          </a:p>
        </p:txBody>
      </p:sp>
      <p:sp>
        <p:nvSpPr>
          <p:cNvPr id="3" name="عنوان 2">
            <a:extLst>
              <a:ext uri="{FF2B5EF4-FFF2-40B4-BE49-F238E27FC236}">
                <a16:creationId xmlns:a16="http://schemas.microsoft.com/office/drawing/2014/main" id="{E7343C01-5A79-44A9-92FB-0F9EF6B82D6E}"/>
              </a:ext>
            </a:extLst>
          </p:cNvPr>
          <p:cNvSpPr>
            <a:spLocks noGrp="1"/>
          </p:cNvSpPr>
          <p:nvPr>
            <p:ph type="title"/>
          </p:nvPr>
        </p:nvSpPr>
        <p:spPr>
          <a:xfrm>
            <a:off x="457200" y="274638"/>
            <a:ext cx="8229600" cy="576071"/>
          </a:xfrm>
        </p:spPr>
        <p:txBody>
          <a:bodyPr>
            <a:normAutofit fontScale="90000"/>
          </a:bodyPr>
          <a:lstStyle/>
          <a:p>
            <a:pPr algn="ctr"/>
            <a:r>
              <a:rPr lang="ar-SA" dirty="0"/>
              <a:t>وسائل إثارة الدافعية</a:t>
            </a:r>
            <a:endParaRPr lang="ar-SA" dirty="0">
              <a:solidFill>
                <a:srgbClr val="FF0000"/>
              </a:solidFill>
            </a:endParaRPr>
          </a:p>
        </p:txBody>
      </p:sp>
    </p:spTree>
    <p:extLst>
      <p:ext uri="{BB962C8B-B14F-4D97-AF65-F5344CB8AC3E}">
        <p14:creationId xmlns:p14="http://schemas.microsoft.com/office/powerpoint/2010/main" val="1993371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25778D19-1C78-4C9D-866F-5F64F18CA476}"/>
              </a:ext>
            </a:extLst>
          </p:cNvPr>
          <p:cNvSpPr>
            <a:spLocks noGrp="1"/>
          </p:cNvSpPr>
          <p:nvPr>
            <p:ph idx="1"/>
          </p:nvPr>
        </p:nvSpPr>
        <p:spPr>
          <a:xfrm>
            <a:off x="457200" y="476672"/>
            <a:ext cx="8229600" cy="6048672"/>
          </a:xfrm>
        </p:spPr>
        <p:txBody>
          <a:bodyPr>
            <a:normAutofit fontScale="85000" lnSpcReduction="20000"/>
          </a:bodyPr>
          <a:lstStyle/>
          <a:p>
            <a:r>
              <a:rPr lang="ar-SA" b="1" dirty="0"/>
              <a:t>• استغلال الحاجات الأساسية عند المتعلم ومساعدته على تحقيق ذاته، كحاجته لحفظ القرآن، أو تعلم لغة أجنبية،... وهكذا.</a:t>
            </a:r>
            <a:endParaRPr lang="ar-SA" dirty="0"/>
          </a:p>
          <a:p>
            <a:r>
              <a:rPr lang="ar-SA" b="1" dirty="0"/>
              <a:t>• تزويد الطلاب بنتائج أعمالهم فور الانتهاء منها؛ مثل تقييم الواجبات الصفية مما يحقق التنافس بينهم.</a:t>
            </a:r>
            <a:endParaRPr lang="ar-SA" dirty="0"/>
          </a:p>
          <a:p>
            <a:r>
              <a:rPr lang="ar-SA" b="1" dirty="0"/>
              <a:t>• الشعور بمشاعر الطلاب ومشكلاتهم ومحاولة معالجتها وتدريبهم على استيعابها.</a:t>
            </a:r>
            <a:endParaRPr lang="ar-SA" dirty="0"/>
          </a:p>
          <a:p>
            <a:r>
              <a:rPr lang="ar-SA" b="1" dirty="0"/>
              <a:t>• مشاركة الطلاب في انفعالاتهم؛ كأن يشاهد المعلم معهم مباراة لكرة القدم ويعبر عن انفعالاته معهم. </a:t>
            </a:r>
            <a:endParaRPr lang="ar-SA" dirty="0"/>
          </a:p>
          <a:p>
            <a:r>
              <a:rPr lang="ar-SA" b="1" dirty="0"/>
              <a:t>• أن يكون المعلم نموذجا لطلابه في الاهتمام بمادته الدراسية، ويبين لهم كيف أن هذا التخصص سيفيدهم في حياتهم الشخصية. </a:t>
            </a:r>
            <a:endParaRPr lang="ar-SA" dirty="0"/>
          </a:p>
          <a:p>
            <a:r>
              <a:rPr lang="ar-SA" dirty="0"/>
              <a:t>• </a:t>
            </a:r>
            <a:r>
              <a:rPr lang="ar-SA" b="1" dirty="0"/>
              <a:t>أن ينقل المعلم إلى طلابه الشعور بأنهم سيحققون نجاحا وتفوقا كبيرا، ويكرر ذلك طوال فترة الدراسة بتعليقات من قبيل: "أنتم متفوقون وتستطيعون أداء الواجبات، وقادرون على تصحيح الأخطاء، وتستطيعون الحصول على أعلى التقديرات".</a:t>
            </a:r>
            <a:endParaRPr lang="ar-SA" dirty="0"/>
          </a:p>
          <a:p>
            <a:r>
              <a:rPr lang="ar-SA" b="1" dirty="0"/>
              <a:t>• الحفاظ على قلق </a:t>
            </a:r>
            <a:r>
              <a:rPr lang="ar-SA" b="1" dirty="0">
                <a:hlinkClick r:id="rId2">
                  <a:extLst>
                    <a:ext uri="{A12FA001-AC4F-418D-AE19-62706E023703}">
                      <ahyp:hlinkClr xmlns:ahyp="http://schemas.microsoft.com/office/drawing/2018/hyperlinkcolor" val="tx"/>
                    </a:ext>
                  </a:extLst>
                </a:hlinkClick>
              </a:rPr>
              <a:t>طلابك</a:t>
            </a:r>
            <a:r>
              <a:rPr lang="ar-SA" b="1" dirty="0"/>
              <a:t> بحيث يكون عند المستوى المطلوب لحفز دافعيتهم نحو التعلم، فلا يكون قلقاً زائداً مرضيًّا، ولا يكون منخفضاً فلا يثيرهم نحو النجاح والتفوق. </a:t>
            </a:r>
          </a:p>
          <a:p>
            <a:br>
              <a:rPr lang="ar-SA" dirty="0"/>
            </a:br>
            <a:endParaRPr lang="ar-SA" dirty="0"/>
          </a:p>
        </p:txBody>
      </p:sp>
    </p:spTree>
    <p:extLst>
      <p:ext uri="{BB962C8B-B14F-4D97-AF65-F5344CB8AC3E}">
        <p14:creationId xmlns:p14="http://schemas.microsoft.com/office/powerpoint/2010/main" val="2209839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hra.net/data/media/3/moj1.jpg"/>
          <p:cNvPicPr>
            <a:picLocks noChangeAspect="1" noChangeArrowheads="1"/>
          </p:cNvPicPr>
          <p:nvPr/>
        </p:nvPicPr>
        <p:blipFill>
          <a:blip r:embed="rId2" cstate="print"/>
          <a:srcRect/>
          <a:stretch>
            <a:fillRect/>
          </a:stretch>
        </p:blipFill>
        <p:spPr bwMode="auto">
          <a:xfrm>
            <a:off x="500034" y="214290"/>
            <a:ext cx="8286808" cy="5536769"/>
          </a:xfrm>
          <a:prstGeom prst="rect">
            <a:avLst/>
          </a:prstGeom>
          <a:noFill/>
        </p:spPr>
      </p:pic>
      <p:sp>
        <p:nvSpPr>
          <p:cNvPr id="20" name="TextBox 19"/>
          <p:cNvSpPr txBox="1"/>
          <p:nvPr/>
        </p:nvSpPr>
        <p:spPr>
          <a:xfrm>
            <a:off x="2143108" y="5583360"/>
            <a:ext cx="4714908" cy="1446550"/>
          </a:xfrm>
          <a:prstGeom prst="rect">
            <a:avLst/>
          </a:prstGeom>
          <a:noFill/>
        </p:spPr>
        <p:txBody>
          <a:bodyPr wrap="square" rtlCol="1">
            <a:spAutoFit/>
          </a:bodyPr>
          <a:lstStyle/>
          <a:p>
            <a:pPr algn="r" rtl="1" fontAlgn="auto">
              <a:spcBef>
                <a:spcPts val="0"/>
              </a:spcBef>
              <a:spcAft>
                <a:spcPts val="0"/>
              </a:spcAft>
            </a:pPr>
            <a:r>
              <a:rPr lang="ar-SA" sz="8800" dirty="0">
                <a:solidFill>
                  <a:prstClr val="black"/>
                </a:solidFill>
                <a:latin typeface="AR DELANEY" pitchFamily="2" charset="0"/>
                <a:cs typeface="Arabic Typesetting" pitchFamily="66" charset="-78"/>
              </a:rPr>
              <a:t>شكرًا لاستماعكن</a:t>
            </a:r>
          </a:p>
        </p:txBody>
      </p:sp>
    </p:spTree>
    <p:extLst>
      <p:ext uri="{BB962C8B-B14F-4D97-AF65-F5344CB8AC3E}">
        <p14:creationId xmlns:p14="http://schemas.microsoft.com/office/powerpoint/2010/main" val="1450158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99">
            <a:extLst>
              <a:ext uri="{FF2B5EF4-FFF2-40B4-BE49-F238E27FC236}">
                <a16:creationId xmlns:a16="http://schemas.microsoft.com/office/drawing/2014/main" id="{34C48BCA-2985-4EBA-8C6A-7BAD8D0353A5}"/>
              </a:ext>
            </a:extLst>
          </p:cNvPr>
          <p:cNvSpPr>
            <a:spLocks noChangeArrowheads="1"/>
          </p:cNvSpPr>
          <p:nvPr/>
        </p:nvSpPr>
        <p:spPr bwMode="auto">
          <a:xfrm>
            <a:off x="3245485" y="237070"/>
            <a:ext cx="2653030" cy="944880"/>
          </a:xfrm>
          <a:prstGeom prst="wave">
            <a:avLst>
              <a:gd name="adj1" fmla="val 13005"/>
              <a:gd name="adj2" fmla="val 0"/>
            </a:avLst>
          </a:prstGeom>
          <a:solidFill>
            <a:srgbClr val="CC3399"/>
          </a:solidFill>
          <a:ln w="12700">
            <a:solidFill>
              <a:srgbClr val="000000"/>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r" rtl="1">
              <a:lnSpc>
                <a:spcPct val="115000"/>
              </a:lnSpc>
              <a:spcAft>
                <a:spcPts val="1000"/>
              </a:spcAft>
            </a:pPr>
            <a:r>
              <a:rPr lang="ar-SA"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خطة البرنامج</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جدول 4">
            <a:extLst>
              <a:ext uri="{FF2B5EF4-FFF2-40B4-BE49-F238E27FC236}">
                <a16:creationId xmlns:a16="http://schemas.microsoft.com/office/drawing/2014/main" id="{DF7541E0-B582-42DD-AAC6-42003D61003D}"/>
              </a:ext>
            </a:extLst>
          </p:cNvPr>
          <p:cNvGraphicFramePr>
            <a:graphicFrameLocks noGrp="1"/>
          </p:cNvGraphicFramePr>
          <p:nvPr>
            <p:extLst>
              <p:ext uri="{D42A27DB-BD31-4B8C-83A1-F6EECF244321}">
                <p14:modId xmlns:p14="http://schemas.microsoft.com/office/powerpoint/2010/main" val="3821713300"/>
              </p:ext>
            </p:extLst>
          </p:nvPr>
        </p:nvGraphicFramePr>
        <p:xfrm>
          <a:off x="174388" y="1467168"/>
          <a:ext cx="8820471" cy="4698135"/>
        </p:xfrm>
        <a:graphic>
          <a:graphicData uri="http://schemas.openxmlformats.org/drawingml/2006/table">
            <a:tbl>
              <a:tblPr rtl="1" firstRow="1" firstCol="1" bandRow="1">
                <a:tableStyleId>{5C22544A-7EE6-4342-B048-85BDC9FD1C3A}</a:tableStyleId>
              </a:tblPr>
              <a:tblGrid>
                <a:gridCol w="1396657">
                  <a:extLst>
                    <a:ext uri="{9D8B030D-6E8A-4147-A177-3AD203B41FA5}">
                      <a16:colId xmlns:a16="http://schemas.microsoft.com/office/drawing/2014/main" val="1545210348"/>
                    </a:ext>
                  </a:extLst>
                </a:gridCol>
                <a:gridCol w="1433389">
                  <a:extLst>
                    <a:ext uri="{9D8B030D-6E8A-4147-A177-3AD203B41FA5}">
                      <a16:colId xmlns:a16="http://schemas.microsoft.com/office/drawing/2014/main" val="2604379195"/>
                    </a:ext>
                  </a:extLst>
                </a:gridCol>
                <a:gridCol w="4405373">
                  <a:extLst>
                    <a:ext uri="{9D8B030D-6E8A-4147-A177-3AD203B41FA5}">
                      <a16:colId xmlns:a16="http://schemas.microsoft.com/office/drawing/2014/main" val="364076597"/>
                    </a:ext>
                  </a:extLst>
                </a:gridCol>
                <a:gridCol w="1585052">
                  <a:extLst>
                    <a:ext uri="{9D8B030D-6E8A-4147-A177-3AD203B41FA5}">
                      <a16:colId xmlns:a16="http://schemas.microsoft.com/office/drawing/2014/main" val="1446557108"/>
                    </a:ext>
                  </a:extLst>
                </a:gridCol>
              </a:tblGrid>
              <a:tr h="331411">
                <a:tc>
                  <a:txBody>
                    <a:bodyPr/>
                    <a:lstStyle/>
                    <a:p>
                      <a:pPr algn="ctr" rtl="1">
                        <a:lnSpc>
                          <a:spcPct val="115000"/>
                        </a:lnSpc>
                        <a:spcAft>
                          <a:spcPts val="0"/>
                        </a:spcAft>
                        <a:tabLst>
                          <a:tab pos="1121410" algn="l"/>
                        </a:tabLst>
                      </a:pPr>
                      <a:r>
                        <a:rPr lang="ar-SA" sz="1400">
                          <a:effectLst/>
                        </a:rPr>
                        <a:t>اليوم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tabLst>
                          <a:tab pos="1121410" algn="l"/>
                        </a:tabLst>
                      </a:pPr>
                      <a:r>
                        <a:rPr lang="ar-SA" sz="1400">
                          <a:effectLst/>
                        </a:rPr>
                        <a:t>الجلسة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tabLst>
                          <a:tab pos="1121410" algn="l"/>
                        </a:tabLst>
                      </a:pPr>
                      <a:r>
                        <a:rPr lang="ar-SA" sz="1400">
                          <a:effectLst/>
                        </a:rPr>
                        <a:t>المحاور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tabLst>
                          <a:tab pos="1121410" algn="l"/>
                        </a:tabLst>
                      </a:pPr>
                      <a:r>
                        <a:rPr lang="ar-SA" sz="1400">
                          <a:effectLst/>
                        </a:rPr>
                        <a:t>الزمن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58524639"/>
                  </a:ext>
                </a:extLst>
              </a:tr>
              <a:tr h="1067830">
                <a:tc rowSpan="2">
                  <a:txBody>
                    <a:bodyPr/>
                    <a:lstStyle/>
                    <a:p>
                      <a:pPr algn="ctr" rtl="1">
                        <a:lnSpc>
                          <a:spcPct val="115000"/>
                        </a:lnSpc>
                        <a:spcAft>
                          <a:spcPts val="1000"/>
                        </a:spcAft>
                        <a:tabLst>
                          <a:tab pos="1121410" algn="l"/>
                        </a:tabLst>
                      </a:pPr>
                      <a:r>
                        <a:rPr lang="ar-SA" sz="2200" dirty="0">
                          <a:effectLst/>
                        </a:rPr>
                        <a:t>الأول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tabLst>
                          <a:tab pos="1121410" algn="l"/>
                        </a:tabLst>
                      </a:pPr>
                      <a:r>
                        <a:rPr lang="ar-SA" sz="1600" dirty="0">
                          <a:effectLst/>
                        </a:rPr>
                        <a:t>الاولى</a:t>
                      </a:r>
                      <a:endParaRPr lang="en-US" sz="1100" dirty="0">
                        <a:effectLst/>
                      </a:endParaRPr>
                    </a:p>
                  </a:txBody>
                  <a:tcPr marL="68580" marR="68580" marT="0" marB="0"/>
                </a:tc>
                <a:tc>
                  <a:txBody>
                    <a:bodyPr/>
                    <a:lstStyle/>
                    <a:p>
                      <a:pPr algn="ctr" rtl="1">
                        <a:lnSpc>
                          <a:spcPct val="115000"/>
                        </a:lnSpc>
                        <a:spcAft>
                          <a:spcPts val="0"/>
                        </a:spcAft>
                        <a:tabLst>
                          <a:tab pos="1121410" algn="l"/>
                        </a:tabLst>
                      </a:pP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المعلم  ,صفاته </a:t>
                      </a:r>
                      <a:r>
                        <a:rPr lang="ar-SA" sz="1400" b="0" cap="all" dirty="0" err="1">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وخصائصه,مهارته</a:t>
                      </a:r>
                      <a:endPar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endParaRPr>
                    </a:p>
                    <a:p>
                      <a:pPr algn="ctr" rtl="1">
                        <a:lnSpc>
                          <a:spcPct val="115000"/>
                        </a:lnSpc>
                        <a:spcAft>
                          <a:spcPts val="0"/>
                        </a:spcAft>
                        <a:tabLst>
                          <a:tab pos="1121410" algn="l"/>
                        </a:tabLst>
                      </a:pP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التخطيط وانواعه</a:t>
                      </a:r>
                      <a:r>
                        <a:rPr lang="ar-SA" sz="1400" b="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rPr>
                        <a:t>  </a:t>
                      </a: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تخطيط للدروس . </a:t>
                      </a:r>
                      <a:r>
                        <a:rPr lang="ar-SA" sz="1400" b="0" cap="all" dirty="0" err="1">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الامورالتي</a:t>
                      </a: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  ينبغي مراعاتها عند تخطيط الدرس </a:t>
                      </a:r>
                    </a:p>
                    <a:p>
                      <a:pPr algn="ctr" rtl="1">
                        <a:lnSpc>
                          <a:spcPct val="115000"/>
                        </a:lnSpc>
                        <a:spcAft>
                          <a:spcPts val="0"/>
                        </a:spcAft>
                        <a:tabLst>
                          <a:tab pos="1121410" algn="l"/>
                        </a:tabLst>
                      </a:pPr>
                      <a:endParaRPr lang="en-US" sz="1400" b="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0">
                        <a:lnSpc>
                          <a:spcPct val="115000"/>
                        </a:lnSpc>
                        <a:spcAft>
                          <a:spcPts val="0"/>
                        </a:spcAft>
                        <a:tabLst>
                          <a:tab pos="1121410" algn="l"/>
                        </a:tabLst>
                      </a:pPr>
                      <a:r>
                        <a:rPr lang="ar-SA" sz="1600" dirty="0">
                          <a:effectLst/>
                        </a:rPr>
                        <a:t> 135د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3834561"/>
                  </a:ext>
                </a:extLst>
              </a:tr>
              <a:tr h="1209592">
                <a:tc vMerge="1">
                  <a:txBody>
                    <a:bodyPr/>
                    <a:lstStyle/>
                    <a:p>
                      <a:pPr rtl="1"/>
                      <a:endParaRPr lang="ar-SA"/>
                    </a:p>
                  </a:txBody>
                  <a:tcPr/>
                </a:tc>
                <a:tc>
                  <a:txBody>
                    <a:bodyPr/>
                    <a:lstStyle/>
                    <a:p>
                      <a:pPr algn="ctr" rtl="1">
                        <a:lnSpc>
                          <a:spcPct val="115000"/>
                        </a:lnSpc>
                        <a:spcAft>
                          <a:spcPts val="1000"/>
                        </a:spcAft>
                        <a:tabLst>
                          <a:tab pos="1121410" algn="l"/>
                        </a:tabLst>
                      </a:pPr>
                      <a:r>
                        <a:rPr lang="ar-SA" sz="1600" dirty="0">
                          <a:effectLst/>
                        </a:rPr>
                        <a:t>الثانية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tabLst>
                          <a:tab pos="1121410" algn="l"/>
                        </a:tabLst>
                      </a:pP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استراتيجيات التدريس .</a:t>
                      </a:r>
                    </a:p>
                    <a:p>
                      <a:pPr algn="ctr" rtl="1">
                        <a:lnSpc>
                          <a:spcPct val="115000"/>
                        </a:lnSpc>
                        <a:spcAft>
                          <a:spcPts val="0"/>
                        </a:spcAft>
                        <a:tabLst>
                          <a:tab pos="1121410" algn="l"/>
                        </a:tabLst>
                      </a:pPr>
                      <a:endPar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1" eaLnBrk="1" fontAlgn="auto" latinLnBrk="0" hangingPunct="1">
                        <a:lnSpc>
                          <a:spcPct val="115000"/>
                        </a:lnSpc>
                        <a:spcBef>
                          <a:spcPts val="0"/>
                        </a:spcBef>
                        <a:spcAft>
                          <a:spcPts val="1000"/>
                        </a:spcAft>
                        <a:buClrTx/>
                        <a:buSzTx/>
                        <a:buFontTx/>
                        <a:buNone/>
                        <a:tabLst>
                          <a:tab pos="1121410" algn="l"/>
                        </a:tabLst>
                        <a:defRPr/>
                      </a:pP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الوسيلة التعليمة واهميتها /أنواع الوسيلة التعليمية</a:t>
                      </a:r>
                    </a:p>
                    <a:p>
                      <a:pPr algn="ctr" rtl="1">
                        <a:lnSpc>
                          <a:spcPct val="115000"/>
                        </a:lnSpc>
                        <a:spcAft>
                          <a:spcPts val="1000"/>
                        </a:spcAft>
                        <a:tabLst>
                          <a:tab pos="1121410" algn="l"/>
                        </a:tabLst>
                      </a:pPr>
                      <a:r>
                        <a:rPr lang="ar-SA" sz="1400" b="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rPr>
                        <a:t> </a:t>
                      </a:r>
                      <a:endParaRPr lang="en-US" sz="1400" b="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1000"/>
                        </a:spcAft>
                      </a:pPr>
                      <a:r>
                        <a:rPr lang="ar-SA" sz="1600">
                          <a:effectLst/>
                        </a:rPr>
                        <a:t>135د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8639430"/>
                  </a:ext>
                </a:extLst>
              </a:tr>
              <a:tr h="747587">
                <a:tc rowSpan="2">
                  <a:txBody>
                    <a:bodyPr/>
                    <a:lstStyle/>
                    <a:p>
                      <a:pPr algn="ctr" rtl="1">
                        <a:lnSpc>
                          <a:spcPct val="115000"/>
                        </a:lnSpc>
                        <a:spcAft>
                          <a:spcPts val="1000"/>
                        </a:spcAft>
                        <a:tabLst>
                          <a:tab pos="1121410" algn="l"/>
                        </a:tabLst>
                      </a:pPr>
                      <a:r>
                        <a:rPr lang="ar-SA" sz="2200">
                          <a:effectLst/>
                        </a:rPr>
                        <a:t>الثاني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1000"/>
                        </a:spcAft>
                        <a:tabLst>
                          <a:tab pos="1121410" algn="l"/>
                        </a:tabLst>
                      </a:pPr>
                      <a:r>
                        <a:rPr lang="ar-SA" sz="1600" dirty="0">
                          <a:effectLst/>
                        </a:rPr>
                        <a:t>الاولى</a:t>
                      </a:r>
                      <a:endParaRPr lang="en-US" sz="1100" dirty="0">
                        <a:effectLst/>
                      </a:endParaRPr>
                    </a:p>
                    <a:p>
                      <a:pPr algn="ctr" rtl="1">
                        <a:lnSpc>
                          <a:spcPct val="115000"/>
                        </a:lnSpc>
                        <a:spcAft>
                          <a:spcPts val="1000"/>
                        </a:spcAft>
                        <a:tabLst>
                          <a:tab pos="1121410" algn="l"/>
                        </a:tabLst>
                      </a:pPr>
                      <a:r>
                        <a:rPr lang="ar-SA" sz="16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tab pos="1121410" algn="l"/>
                        </a:tabLst>
                        <a:defRPr/>
                      </a:pP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إدارة الصف بفاعلية  .  الأسئلة الصفية   ,اثارة الدافعية</a:t>
                      </a:r>
                    </a:p>
                    <a:p>
                      <a:pPr algn="ctr" rtl="1">
                        <a:lnSpc>
                          <a:spcPct val="115000"/>
                        </a:lnSpc>
                        <a:spcAft>
                          <a:spcPts val="1000"/>
                        </a:spcAft>
                        <a:tabLst>
                          <a:tab pos="1121410" algn="l"/>
                        </a:tabLst>
                      </a:pPr>
                      <a:endParaRPr lang="en-US" sz="1400" b="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0"/>
                        </a:spcAft>
                        <a:tabLst>
                          <a:tab pos="1121410" algn="l"/>
                        </a:tabLst>
                      </a:pPr>
                      <a:r>
                        <a:rPr lang="ar-SA" sz="1600">
                          <a:effectLst/>
                        </a:rPr>
                        <a:t>135د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13541918"/>
                  </a:ext>
                </a:extLst>
              </a:tr>
              <a:tr h="1341715">
                <a:tc vMerge="1">
                  <a:txBody>
                    <a:bodyPr/>
                    <a:lstStyle/>
                    <a:p>
                      <a:pPr rtl="1"/>
                      <a:endParaRPr lang="ar-SA"/>
                    </a:p>
                  </a:txBody>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tab pos="1121410" algn="l"/>
                        </a:tabLst>
                        <a:defRPr/>
                      </a:pPr>
                      <a:r>
                        <a:rPr lang="ar-SA" sz="1100" dirty="0">
                          <a:effectLst/>
                        </a:rPr>
                        <a:t>الثانية</a:t>
                      </a:r>
                      <a:endParaRPr lang="en-US" sz="900" dirty="0">
                        <a:effectLst/>
                      </a:endParaRPr>
                    </a:p>
                    <a:p>
                      <a:pPr algn="ctr" rtl="1">
                        <a:lnSpc>
                          <a:spcPct val="115000"/>
                        </a:lnSpc>
                        <a:spcAft>
                          <a:spcPts val="1000"/>
                        </a:spcAft>
                        <a:tabLst>
                          <a:tab pos="112141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tabLst>
                          <a:tab pos="1121410" algn="l"/>
                        </a:tabLst>
                      </a:pP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التقويم ( </a:t>
                      </a:r>
                      <a:r>
                        <a:rPr lang="ar-SA" sz="1400" b="0" cap="all" dirty="0" err="1">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انواعه,ادواته</a:t>
                      </a: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 اساليبه )</a:t>
                      </a:r>
                      <a:endParaRPr lang="ar-SA" sz="1400" b="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endParaRPr>
                    </a:p>
                    <a:p>
                      <a:pPr algn="ctr" rtl="1">
                        <a:lnSpc>
                          <a:spcPct val="115000"/>
                        </a:lnSpc>
                        <a:spcAft>
                          <a:spcPts val="0"/>
                        </a:spcAft>
                        <a:tabLst>
                          <a:tab pos="1121410" algn="l"/>
                        </a:tabLst>
                      </a:pP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الاختبارات(</a:t>
                      </a:r>
                      <a:r>
                        <a:rPr lang="ar-SA" sz="1400" b="0" cap="all" dirty="0" err="1">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أنواعها,صفات</a:t>
                      </a: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 الاختبار </a:t>
                      </a:r>
                      <a:r>
                        <a:rPr lang="ar-SA" sz="1400" b="0" cap="all" dirty="0" err="1">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الجيد,خطوات</a:t>
                      </a: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 اعداد الاختبار )</a:t>
                      </a:r>
                      <a:endParaRPr lang="en-US" sz="1400" b="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endParaRPr>
                    </a:p>
                    <a:p>
                      <a:pPr algn="ctr" rtl="1">
                        <a:lnSpc>
                          <a:spcPct val="115000"/>
                        </a:lnSpc>
                        <a:spcAft>
                          <a:spcPts val="0"/>
                        </a:spcAft>
                        <a:tabLst>
                          <a:tab pos="1121410" algn="l"/>
                        </a:tabLst>
                      </a:pPr>
                      <a:r>
                        <a:rPr lang="ar-SA" sz="1400" b="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rPr>
                        <a:t> </a:t>
                      </a:r>
                      <a:r>
                        <a:rPr lang="ar-SA" sz="1400" b="0" cap="all" dirty="0">
                          <a:ln w="9000" cmpd="sng">
                            <a:solidFill>
                              <a:schemeClr val="accent4">
                                <a:shade val="50000"/>
                                <a:satMod val="120000"/>
                              </a:schemeClr>
                            </a:solidFill>
                            <a:prstDash val="solid"/>
                          </a:ln>
                          <a:solidFill>
                            <a:schemeClr val="tx1">
                              <a:lumMod val="65000"/>
                              <a:lumOff val="35000"/>
                            </a:schemeClr>
                          </a:solidFill>
                          <a:effectLst>
                            <a:reflection blurRad="12700" stA="28000" endPos="45000" dist="1000" dir="5400000" sy="-100000" algn="bl" rotWithShape="0"/>
                          </a:effectLst>
                          <a:latin typeface="Tahoma" panose="020B0604030504040204" pitchFamily="34" charset="0"/>
                          <a:ea typeface="Tahoma" panose="020B0604030504040204" pitchFamily="34" charset="0"/>
                          <a:cs typeface="Tahoma" panose="020B0604030504040204" pitchFamily="34" charset="0"/>
                        </a:rPr>
                        <a:t>تفسير وتحليل نتائج الاختبارات</a:t>
                      </a:r>
                    </a:p>
                    <a:p>
                      <a:pPr algn="ctr" rtl="1">
                        <a:lnSpc>
                          <a:spcPct val="115000"/>
                        </a:lnSpc>
                        <a:spcAft>
                          <a:spcPts val="0"/>
                        </a:spcAft>
                        <a:tabLst>
                          <a:tab pos="1121410" algn="l"/>
                        </a:tabLst>
                      </a:pPr>
                      <a:r>
                        <a:rPr lang="ar-SA" sz="1400" b="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rPr>
                        <a:t> </a:t>
                      </a:r>
                      <a:endParaRPr lang="en-US" sz="1400" b="0" dirty="0">
                        <a:solidFill>
                          <a:schemeClr val="tx1">
                            <a:lumMod val="65000"/>
                            <a:lumOff val="3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15000"/>
                        </a:lnSpc>
                        <a:spcAft>
                          <a:spcPts val="1000"/>
                        </a:spcAft>
                        <a:tabLst>
                          <a:tab pos="1121410" algn="l"/>
                        </a:tabLst>
                      </a:pPr>
                      <a:r>
                        <a:rPr lang="ar-SA" sz="1600" dirty="0">
                          <a:effectLst/>
                        </a:rPr>
                        <a:t>135د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6957539"/>
                  </a:ext>
                </a:extLst>
              </a:tr>
            </a:tbl>
          </a:graphicData>
        </a:graphic>
      </p:graphicFrame>
    </p:spTree>
    <p:extLst>
      <p:ext uri="{BB962C8B-B14F-4D97-AF65-F5344CB8AC3E}">
        <p14:creationId xmlns:p14="http://schemas.microsoft.com/office/powerpoint/2010/main" val="87383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a:extLst>
              <a:ext uri="{FF2B5EF4-FFF2-40B4-BE49-F238E27FC236}">
                <a16:creationId xmlns:a16="http://schemas.microsoft.com/office/drawing/2014/main" id="{6D81306A-E7DF-4FAC-83F1-61A1622FA071}"/>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3538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7CEE2D9-88F5-4E99-9CB5-48694D46E942}"/>
              </a:ext>
            </a:extLst>
          </p:cNvPr>
          <p:cNvSpPr>
            <a:spLocks noGrp="1"/>
          </p:cNvSpPr>
          <p:nvPr>
            <p:ph idx="1"/>
          </p:nvPr>
        </p:nvSpPr>
        <p:spPr>
          <a:xfrm>
            <a:off x="457200" y="1481328"/>
            <a:ext cx="8229600" cy="4900000"/>
          </a:xfrm>
        </p:spPr>
        <p:txBody>
          <a:bodyPr/>
          <a:lstStyle/>
          <a:p>
            <a:r>
              <a:rPr lang="ar-SA" dirty="0"/>
              <a:t>بالتعاون مع افراد مجموعتك </a:t>
            </a:r>
            <a:r>
              <a:rPr lang="ar-SA" dirty="0" err="1"/>
              <a:t>اجيبي</a:t>
            </a:r>
            <a:r>
              <a:rPr lang="ar-SA" dirty="0"/>
              <a:t> عن الاتي :</a:t>
            </a:r>
          </a:p>
          <a:p>
            <a:r>
              <a:rPr lang="ar-SA" dirty="0"/>
              <a:t>المعلم   هو :..................................</a:t>
            </a:r>
          </a:p>
          <a:p>
            <a:r>
              <a:rPr lang="ar-SA" dirty="0"/>
              <a:t>عددي صفات المعلم الناجح .</a:t>
            </a:r>
          </a:p>
          <a:p>
            <a:r>
              <a:rPr lang="ar-SA" dirty="0" err="1"/>
              <a:t>مالخصائص</a:t>
            </a:r>
            <a:r>
              <a:rPr lang="ar-SA" dirty="0"/>
              <a:t> التي يتميز بها المعلم الناجح؟</a:t>
            </a:r>
          </a:p>
          <a:p>
            <a:r>
              <a:rPr lang="ar-SA" dirty="0"/>
              <a:t>عددي اهم المهارات التي ينبغي ان يتمكن منها المعلم .</a:t>
            </a:r>
          </a:p>
          <a:p>
            <a:endParaRPr lang="ar-SA" dirty="0"/>
          </a:p>
          <a:p>
            <a:endParaRPr lang="ar-SA" dirty="0"/>
          </a:p>
        </p:txBody>
      </p:sp>
      <p:sp>
        <p:nvSpPr>
          <p:cNvPr id="2" name="عنوان 1"/>
          <p:cNvSpPr>
            <a:spLocks noGrp="1"/>
          </p:cNvSpPr>
          <p:nvPr>
            <p:ph type="title"/>
          </p:nvPr>
        </p:nvSpPr>
        <p:spPr/>
        <p:txBody>
          <a:bodyPr>
            <a:normAutofit/>
          </a:bodyPr>
          <a:lstStyle/>
          <a:p>
            <a:pPr marL="0" indent="0" algn="ctr">
              <a:buNone/>
            </a:pPr>
            <a:r>
              <a:rPr lang="ar-SA" b="1" dirty="0">
                <a:ln w="19050">
                  <a:solidFill>
                    <a:schemeClr val="accent4"/>
                  </a:solidFill>
                </a:ln>
                <a:solidFill>
                  <a:schemeClr val="accent4">
                    <a:lumMod val="75000"/>
                  </a:schemeClr>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نشاط 1/1       الزمن 20 دقيقة</a:t>
            </a:r>
            <a:endParaRPr lang="ar-SA" dirty="0">
              <a:ln w="19050">
                <a:solidFill>
                  <a:schemeClr val="accent4"/>
                </a:solidFill>
              </a:ln>
              <a:solidFill>
                <a:schemeClr val="accent4">
                  <a:lumMod val="75000"/>
                </a:schemeClr>
              </a:solidFill>
              <a:effectLst>
                <a:outerShdw blurRad="60007" dist="200025" dir="15000000" sy="30000" kx="-1800000" algn="bl" rotWithShape="0">
                  <a:prstClr val="black">
                    <a:alpha val="32000"/>
                  </a:prstClr>
                </a:outerShdw>
              </a:effectLst>
            </a:endParaRPr>
          </a:p>
        </p:txBody>
      </p:sp>
      <p:pic>
        <p:nvPicPr>
          <p:cNvPr id="4" name="Picture 5">
            <a:extLst>
              <a:ext uri="{FF2B5EF4-FFF2-40B4-BE49-F238E27FC236}">
                <a16:creationId xmlns:a16="http://schemas.microsoft.com/office/drawing/2014/main" id="{14290989-286D-4DDC-B9E1-A3BA64C30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861048"/>
            <a:ext cx="2001328" cy="230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31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B86D4259-024E-4FC3-9CA7-6535A2D73474}"/>
              </a:ext>
            </a:extLst>
          </p:cNvPr>
          <p:cNvSpPr>
            <a:spLocks noGrp="1"/>
          </p:cNvSpPr>
          <p:nvPr>
            <p:ph idx="1"/>
          </p:nvPr>
        </p:nvSpPr>
        <p:spPr>
          <a:xfrm>
            <a:off x="457200" y="188640"/>
            <a:ext cx="8229600" cy="5818651"/>
          </a:xfrm>
        </p:spPr>
        <p:txBody>
          <a:bodyPr>
            <a:normAutofit fontScale="70000" lnSpcReduction="20000"/>
          </a:bodyPr>
          <a:lstStyle/>
          <a:p>
            <a:r>
              <a:rPr lang="ar-SA" sz="3200" dirty="0"/>
              <a:t> </a:t>
            </a:r>
            <a:r>
              <a:rPr lang="ar-SA" sz="3300" dirty="0"/>
              <a:t>المعلم   : اسم فاعل لفعل علّم، ونقول معلم أي قام بفعل التعليم، والمعلم هو من يقوم بتربية </a:t>
            </a:r>
            <a:r>
              <a:rPr lang="ar-SA" sz="3300" dirty="0">
                <a:hlinkClick r:id="rId2" tooltip="تعليم"/>
              </a:rPr>
              <a:t>وتعليم</a:t>
            </a:r>
            <a:r>
              <a:rPr lang="ar-SA" sz="3300" dirty="0"/>
              <a:t> المتعلم وذلك بتوجيه مجموعة الخبرات التي اكتسبها إلى المتعلم وذلك بطرق ووسائل مبسطة تجعل المتعلم يتقبل ذلك بسهولة، إذن فهو اللبنة الأساسية </a:t>
            </a:r>
            <a:r>
              <a:rPr lang="ar-SA" sz="3300" dirty="0">
                <a:hlinkClick r:id="rId3" tooltip="عملية التعليم (الصفحة غير موجودة)"/>
              </a:rPr>
              <a:t>لعملية التعليم</a:t>
            </a:r>
            <a:r>
              <a:rPr lang="ar-SA" sz="3300" dirty="0"/>
              <a:t>. معلم وهو القائد المجتمع ويقوم </a:t>
            </a:r>
            <a:r>
              <a:rPr lang="ar-SA" sz="3300" dirty="0" err="1"/>
              <a:t>بتنشأة</a:t>
            </a:r>
            <a:r>
              <a:rPr lang="ar-SA" sz="3300" dirty="0"/>
              <a:t> الأجيال للمستقبل ويقول </a:t>
            </a:r>
            <a:r>
              <a:rPr lang="ar-SA" sz="3300" dirty="0" err="1">
                <a:hlinkClick r:id="rId4" tooltip="أبو حامد محمد بن محمد الغزالي"/>
              </a:rPr>
              <a:t>ألإمام</a:t>
            </a:r>
            <a:r>
              <a:rPr lang="ar-SA" sz="3300" dirty="0">
                <a:hlinkClick r:id="rId4" tooltip="أبو حامد محمد بن محمد الغزالي"/>
              </a:rPr>
              <a:t> </a:t>
            </a:r>
            <a:r>
              <a:rPr lang="ar-SA" sz="3300" dirty="0" err="1">
                <a:hlinkClick r:id="rId4" tooltip="أبو حامد محمد بن محمد الغزالي"/>
              </a:rPr>
              <a:t>الغزالي</a:t>
            </a:r>
            <a:r>
              <a:rPr lang="ar-SA" sz="3300" dirty="0" err="1"/>
              <a:t>:التربية</a:t>
            </a:r>
            <a:r>
              <a:rPr lang="ar-SA" sz="3300" dirty="0"/>
              <a:t> والتعليم أفضل واشرف وأنبل </a:t>
            </a:r>
            <a:r>
              <a:rPr lang="ar-SA" sz="3300" dirty="0">
                <a:hlinkClick r:id="rId5" tooltip="مهنة"/>
              </a:rPr>
              <a:t>مهنة</a:t>
            </a:r>
            <a:r>
              <a:rPr lang="ar-SA" sz="3300" dirty="0"/>
              <a:t> بعد النبوة</a:t>
            </a:r>
          </a:p>
          <a:p>
            <a:endParaRPr lang="ar-SA" sz="3200" dirty="0"/>
          </a:p>
          <a:p>
            <a:r>
              <a:rPr lang="ar-SA" sz="3400" dirty="0">
                <a:solidFill>
                  <a:srgbClr val="FF0000"/>
                </a:solidFill>
              </a:rPr>
              <a:t>أهم الصفات التي يجب على المعلم أن يتحلى بها ليكون معلما ناجحا ما يأتي: </a:t>
            </a:r>
          </a:p>
          <a:p>
            <a:r>
              <a:rPr lang="ar-SA" sz="3200" dirty="0"/>
              <a:t>ان يكون </a:t>
            </a:r>
            <a:r>
              <a:rPr lang="ar-SA" sz="3200" dirty="0" err="1"/>
              <a:t>المعلميعرف</a:t>
            </a:r>
            <a:r>
              <a:rPr lang="ar-SA" sz="3200" dirty="0"/>
              <a:t> طبيعته مادة تخصصه و متمكن من البنية </a:t>
            </a:r>
            <a:r>
              <a:rPr lang="ar-SA" sz="3200" dirty="0" err="1"/>
              <a:t>المعرفيه</a:t>
            </a:r>
            <a:r>
              <a:rPr lang="ar-SA" sz="3200" dirty="0"/>
              <a:t> لها.</a:t>
            </a:r>
          </a:p>
          <a:p>
            <a:endParaRPr lang="ar-SA" sz="3200" dirty="0"/>
          </a:p>
          <a:p>
            <a:r>
              <a:rPr lang="ar-SA" sz="3200" dirty="0"/>
              <a:t>يجب أن يكون المعلم مثقفاً واسع الاطلاع على التطورات والمستجدات في طرق ووسائل التدريس الحديثة، ويحاول تطبيقها أثناء إعطاء الدرس.</a:t>
            </a:r>
          </a:p>
          <a:p>
            <a:endParaRPr lang="ar-SA" sz="3200" dirty="0"/>
          </a:p>
          <a:p>
            <a:r>
              <a:rPr lang="ar-SA" sz="3200" dirty="0"/>
              <a:t> أن يمتلك شخصية قوية متعاونة متسامحة حازمة في فائدة للطالب وللمعلم، كما يتميّز بالذكاء وبالعدل.</a:t>
            </a:r>
          </a:p>
          <a:p>
            <a:br>
              <a:rPr lang="ar-SA" dirty="0"/>
            </a:br>
            <a:br>
              <a:rPr lang="ar-SA" dirty="0"/>
            </a:br>
            <a:r>
              <a:rPr lang="ar-SA" dirty="0"/>
              <a:t> </a:t>
            </a:r>
          </a:p>
        </p:txBody>
      </p:sp>
    </p:spTree>
    <p:extLst>
      <p:ext uri="{BB962C8B-B14F-4D97-AF65-F5344CB8AC3E}">
        <p14:creationId xmlns:p14="http://schemas.microsoft.com/office/powerpoint/2010/main" val="119497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76B741DF-69E8-4019-8E70-6CD6C93831A5}"/>
              </a:ext>
            </a:extLst>
          </p:cNvPr>
          <p:cNvSpPr>
            <a:spLocks noGrp="1"/>
          </p:cNvSpPr>
          <p:nvPr>
            <p:ph idx="1"/>
          </p:nvPr>
        </p:nvSpPr>
        <p:spPr>
          <a:xfrm>
            <a:off x="251520" y="980728"/>
            <a:ext cx="8435280" cy="5760640"/>
          </a:xfrm>
        </p:spPr>
        <p:txBody>
          <a:bodyPr>
            <a:normAutofit fontScale="85000" lnSpcReduction="20000"/>
          </a:bodyPr>
          <a:lstStyle/>
          <a:p>
            <a:pPr lvl="0"/>
            <a:r>
              <a:rPr lang="ar-JO" b="1" dirty="0"/>
              <a:t>الخصائص الجسمية(البدنية): </a:t>
            </a:r>
            <a:r>
              <a:rPr lang="ar-JO" dirty="0"/>
              <a:t>صحة جيدة خالية من الأمراض والعاهات المزمنة والأمراض المعدية التي تقف عائقاً أمام المعلم لقيامه بأدواره وتؤثر سلباً على أدائه داخل غرفة الصف، وحواس قوية سليمة، وصوت حلو ومتلوّن، ومظهر لائق جذاب، ورشاقة وخفة أداء </a:t>
            </a:r>
            <a:r>
              <a:rPr lang="ar-SA" dirty="0"/>
              <a:t>.</a:t>
            </a:r>
            <a:endParaRPr lang="en-US" dirty="0"/>
          </a:p>
          <a:p>
            <a:pPr lvl="0"/>
            <a:r>
              <a:rPr lang="ar-JO" b="1" dirty="0"/>
              <a:t>الخصائص والقدرات العقلية:</a:t>
            </a:r>
            <a:r>
              <a:rPr lang="ar-JO" dirty="0"/>
              <a:t> ضرورة امتلاكه قدرة عالية من التفكير العلمي الإبداعي الناقد، وحل المشكلات، والتحليل والتطبيق، بالإضافة لكونه ذكياً وسريع الفهم وواسع الأفق</a:t>
            </a:r>
            <a:r>
              <a:rPr lang="ar-SA" dirty="0"/>
              <a:t>.</a:t>
            </a:r>
            <a:endParaRPr lang="en-US" dirty="0"/>
          </a:p>
          <a:p>
            <a:pPr lvl="0"/>
            <a:r>
              <a:rPr lang="ar-JO" b="1" dirty="0"/>
              <a:t>الخصائص الشخصية:</a:t>
            </a:r>
            <a:r>
              <a:rPr lang="ar-JO" dirty="0"/>
              <a:t> قوة الشخصية، التحكم في سلوكه، الاتزان الانفعالي، الشجاعة الأدبية، التعاون مع الآخرين، امتلاكه لقيم العمل والنظام، الإيمان بالله وبالوطن وبالمهنة التي ينتمي إليها، بالإضافة إلى الهدوء والصبر والطموح والتفاؤل، والمرونة </a:t>
            </a:r>
            <a:r>
              <a:rPr lang="ar-SA" dirty="0"/>
              <a:t>.</a:t>
            </a:r>
            <a:endParaRPr lang="en-US" dirty="0"/>
          </a:p>
          <a:p>
            <a:pPr lvl="0"/>
            <a:r>
              <a:rPr lang="ar-JO" b="1" dirty="0"/>
              <a:t>الخصائص الأكاديمية والمهنية:</a:t>
            </a:r>
            <a:r>
              <a:rPr lang="ar-JO" dirty="0"/>
              <a:t> التعمق في مجال تخصصه، الاطلاع الدائم على المستجدات، حضور المؤتمرات والندوات، متابعة الأحداث الجارية، جيد الإعداد والشرح في دروسه، متفهم لتلاميذه</a:t>
            </a:r>
            <a:r>
              <a:rPr lang="ar-SA" dirty="0"/>
              <a:t>.</a:t>
            </a:r>
            <a:endParaRPr lang="en-US" dirty="0"/>
          </a:p>
          <a:p>
            <a:pPr lvl="0"/>
            <a:r>
              <a:rPr lang="ar-JO" b="1" dirty="0"/>
              <a:t>الخصائص الأخلاقية والإنسانية:</a:t>
            </a:r>
            <a:r>
              <a:rPr lang="ar-JO" dirty="0"/>
              <a:t> أي امتلاكه لمهارات التواصل والعلاقات الجيدة مع الآخرين وحسن تفعيلها، وتمثل القيم والأخلاقيات الحميدة، والتمسك بثقافته وهويته الوطنية دون تعصب، والتمسك بأخلاقيات مهنة التعليم </a:t>
            </a:r>
            <a:r>
              <a:rPr lang="ar-SA" dirty="0"/>
              <a:t> .</a:t>
            </a:r>
            <a:endParaRPr lang="en-US" dirty="0"/>
          </a:p>
          <a:p>
            <a:pPr marL="109728" indent="0">
              <a:buNone/>
            </a:pPr>
            <a:r>
              <a:rPr lang="ar-SA" dirty="0"/>
              <a:t> </a:t>
            </a:r>
          </a:p>
        </p:txBody>
      </p:sp>
      <p:sp>
        <p:nvSpPr>
          <p:cNvPr id="3" name="مستطيل 2">
            <a:extLst>
              <a:ext uri="{FF2B5EF4-FFF2-40B4-BE49-F238E27FC236}">
                <a16:creationId xmlns:a16="http://schemas.microsoft.com/office/drawing/2014/main" id="{DDD5726E-3A24-427B-938B-425051A09E70}"/>
              </a:ext>
            </a:extLst>
          </p:cNvPr>
          <p:cNvSpPr/>
          <p:nvPr/>
        </p:nvSpPr>
        <p:spPr>
          <a:xfrm>
            <a:off x="755576" y="260648"/>
            <a:ext cx="73448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t>خصائص المعلم</a:t>
            </a:r>
          </a:p>
        </p:txBody>
      </p:sp>
    </p:spTree>
    <p:extLst>
      <p:ext uri="{BB962C8B-B14F-4D97-AF65-F5344CB8AC3E}">
        <p14:creationId xmlns:p14="http://schemas.microsoft.com/office/powerpoint/2010/main" val="242086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d_1615_slide">
  <a:themeElements>
    <a:clrScheme name="Custom Design 1">
      <a:dk1>
        <a:srgbClr val="333333"/>
      </a:dk1>
      <a:lt1>
        <a:srgbClr val="FFFFFF"/>
      </a:lt1>
      <a:dk2>
        <a:srgbClr val="999999"/>
      </a:dk2>
      <a:lt2>
        <a:srgbClr val="FFFFFF"/>
      </a:lt2>
      <a:accent1>
        <a:srgbClr val="FF7878"/>
      </a:accent1>
      <a:accent2>
        <a:srgbClr val="FF8F8F"/>
      </a:accent2>
      <a:accent3>
        <a:srgbClr val="CACACA"/>
      </a:accent3>
      <a:accent4>
        <a:srgbClr val="DADADA"/>
      </a:accent4>
      <a:accent5>
        <a:srgbClr val="FFBEBE"/>
      </a:accent5>
      <a:accent6>
        <a:srgbClr val="E78181"/>
      </a:accent6>
      <a:hlink>
        <a:srgbClr val="FFA4A4"/>
      </a:hlink>
      <a:folHlink>
        <a:srgbClr val="FFD1D1"/>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333333"/>
        </a:dk1>
        <a:lt1>
          <a:srgbClr val="FFFFFF"/>
        </a:lt1>
        <a:dk2>
          <a:srgbClr val="999999"/>
        </a:dk2>
        <a:lt2>
          <a:srgbClr val="FFFFFF"/>
        </a:lt2>
        <a:accent1>
          <a:srgbClr val="FF7878"/>
        </a:accent1>
        <a:accent2>
          <a:srgbClr val="FF8F8F"/>
        </a:accent2>
        <a:accent3>
          <a:srgbClr val="CACACA"/>
        </a:accent3>
        <a:accent4>
          <a:srgbClr val="DADADA"/>
        </a:accent4>
        <a:accent5>
          <a:srgbClr val="FFBEBE"/>
        </a:accent5>
        <a:accent6>
          <a:srgbClr val="E78181"/>
        </a:accent6>
        <a:hlink>
          <a:srgbClr val="FFA4A4"/>
        </a:hlink>
        <a:folHlink>
          <a:srgbClr val="FFD1D1"/>
        </a:folHlink>
      </a:clrScheme>
      <a:clrMap bg1="dk2" tx1="lt1" bg2="dk1" tx2="lt2" accent1="accent1" accent2="accent2" accent3="accent3" accent4="accent4" accent5="accent5" accent6="accent6" hlink="hlink" folHlink="folHlink"/>
    </a:extraClrScheme>
    <a:extraClrScheme>
      <a:clrScheme name="Custom Design 2">
        <a:dk1>
          <a:srgbClr val="333333"/>
        </a:dk1>
        <a:lt1>
          <a:srgbClr val="FFFFFF"/>
        </a:lt1>
        <a:dk2>
          <a:srgbClr val="999999"/>
        </a:dk2>
        <a:lt2>
          <a:srgbClr val="FFFFFF"/>
        </a:lt2>
        <a:accent1>
          <a:srgbClr val="FFA4D9"/>
        </a:accent1>
        <a:accent2>
          <a:srgbClr val="FFA66B"/>
        </a:accent2>
        <a:accent3>
          <a:srgbClr val="CACACA"/>
        </a:accent3>
        <a:accent4>
          <a:srgbClr val="DADADA"/>
        </a:accent4>
        <a:accent5>
          <a:srgbClr val="FFCFE9"/>
        </a:accent5>
        <a:accent6>
          <a:srgbClr val="E79660"/>
        </a:accent6>
        <a:hlink>
          <a:srgbClr val="FFB5B5"/>
        </a:hlink>
        <a:folHlink>
          <a:srgbClr val="FFE685"/>
        </a:folHlink>
      </a:clrScheme>
      <a:clrMap bg1="dk2" tx1="lt1" bg2="dk1" tx2="lt2" accent1="accent1" accent2="accent2" accent3="accent3" accent4="accent4" accent5="accent5" accent6="accent6" hlink="hlink" folHlink="folHlink"/>
    </a:extraClrScheme>
    <a:extraClrScheme>
      <a:clrScheme name="Custom Design 3">
        <a:dk1>
          <a:srgbClr val="333333"/>
        </a:dk1>
        <a:lt1>
          <a:srgbClr val="FFFFFF"/>
        </a:lt1>
        <a:dk2>
          <a:srgbClr val="999999"/>
        </a:dk2>
        <a:lt2>
          <a:srgbClr val="FFFFFF"/>
        </a:lt2>
        <a:accent1>
          <a:srgbClr val="65CDF0"/>
        </a:accent1>
        <a:accent2>
          <a:srgbClr val="FF9999"/>
        </a:accent2>
        <a:accent3>
          <a:srgbClr val="CACACA"/>
        </a:accent3>
        <a:accent4>
          <a:srgbClr val="DADADA"/>
        </a:accent4>
        <a:accent5>
          <a:srgbClr val="B8E3F6"/>
        </a:accent5>
        <a:accent6>
          <a:srgbClr val="E78A8A"/>
        </a:accent6>
        <a:hlink>
          <a:srgbClr val="D6F37D"/>
        </a:hlink>
        <a:folHlink>
          <a:srgbClr val="B8D5FF"/>
        </a:folHlink>
      </a:clrScheme>
      <a:clrMap bg1="dk2" tx1="lt1" bg2="dk1" tx2="lt2" accent1="accent1" accent2="accent2" accent3="accent3" accent4="accent4" accent5="accent5" accent6="accent6" hlink="hlink" folHlink="folHlink"/>
    </a:extraClrScheme>
    <a:extraClrScheme>
      <a:clrScheme name="Custom Design 4">
        <a:dk1>
          <a:srgbClr val="333333"/>
        </a:dk1>
        <a:lt1>
          <a:srgbClr val="FFFFFF"/>
        </a:lt1>
        <a:dk2>
          <a:srgbClr val="999999"/>
        </a:dk2>
        <a:lt2>
          <a:srgbClr val="FFFFFF"/>
        </a:lt2>
        <a:accent1>
          <a:srgbClr val="FFA3A3"/>
        </a:accent1>
        <a:accent2>
          <a:srgbClr val="FFD943"/>
        </a:accent2>
        <a:accent3>
          <a:srgbClr val="CACACA"/>
        </a:accent3>
        <a:accent4>
          <a:srgbClr val="DADADA"/>
        </a:accent4>
        <a:accent5>
          <a:srgbClr val="FFCECE"/>
        </a:accent5>
        <a:accent6>
          <a:srgbClr val="E7C43C"/>
        </a:accent6>
        <a:hlink>
          <a:srgbClr val="D2C9FF"/>
        </a:hlink>
        <a:folHlink>
          <a:srgbClr val="97ED97"/>
        </a:folHlink>
      </a:clrScheme>
      <a:clrMap bg1="dk2" tx1="lt1" bg2="dk1" tx2="lt2" accent1="accent1" accent2="accent2" accent3="accent3" accent4="accent4" accent5="accent5" accent6="accent6" hlink="hlink" folHlink="folHlink"/>
    </a:extraClrScheme>
    <a:extraClrScheme>
      <a:clrScheme name="Custom Design 5">
        <a:dk1>
          <a:srgbClr val="333333"/>
        </a:dk1>
        <a:lt1>
          <a:srgbClr val="FFFFFF"/>
        </a:lt1>
        <a:dk2>
          <a:srgbClr val="999999"/>
        </a:dk2>
        <a:lt2>
          <a:srgbClr val="FFFFFF"/>
        </a:lt2>
        <a:accent1>
          <a:srgbClr val="F2EF3D"/>
        </a:accent1>
        <a:accent2>
          <a:srgbClr val="F2DA3D"/>
        </a:accent2>
        <a:accent3>
          <a:srgbClr val="CACACA"/>
        </a:accent3>
        <a:accent4>
          <a:srgbClr val="DADADA"/>
        </a:accent4>
        <a:accent5>
          <a:srgbClr val="F7F6AF"/>
        </a:accent5>
        <a:accent6>
          <a:srgbClr val="DBC536"/>
        </a:accent6>
        <a:hlink>
          <a:srgbClr val="E1E65C"/>
        </a:hlink>
        <a:folHlink>
          <a:srgbClr val="FFEA80"/>
        </a:folHlink>
      </a:clrScheme>
      <a:clrMap bg1="dk2" tx1="lt1" bg2="dk1" tx2="lt2" accent1="accent1" accent2="accent2" accent3="accent3" accent4="accent4" accent5="accent5" accent6="accent6" hlink="hlink" folHlink="folHlink"/>
    </a:extraClrScheme>
    <a:extraClrScheme>
      <a:clrScheme name="Custom Design 6">
        <a:dk1>
          <a:srgbClr val="333333"/>
        </a:dk1>
        <a:lt1>
          <a:srgbClr val="FFFFFF"/>
        </a:lt1>
        <a:dk2>
          <a:srgbClr val="999999"/>
        </a:dk2>
        <a:lt2>
          <a:srgbClr val="FFFFFF"/>
        </a:lt2>
        <a:accent1>
          <a:srgbClr val="FFD640"/>
        </a:accent1>
        <a:accent2>
          <a:srgbClr val="D1FA4B"/>
        </a:accent2>
        <a:accent3>
          <a:srgbClr val="CACACA"/>
        </a:accent3>
        <a:accent4>
          <a:srgbClr val="DADADA"/>
        </a:accent4>
        <a:accent5>
          <a:srgbClr val="FFE8AF"/>
        </a:accent5>
        <a:accent6>
          <a:srgbClr val="BDE343"/>
        </a:accent6>
        <a:hlink>
          <a:srgbClr val="FFFD99"/>
        </a:hlink>
        <a:folHlink>
          <a:srgbClr val="DBFFD9"/>
        </a:folHlink>
      </a:clrScheme>
      <a:clrMap bg1="dk2" tx1="lt1" bg2="dk1" tx2="lt2" accent1="accent1" accent2="accent2" accent3="accent3" accent4="accent4" accent5="accent5" accent6="accent6" hlink="hlink" folHlink="folHlink"/>
    </a:extraClrScheme>
    <a:extraClrScheme>
      <a:clrScheme name="Custom Design 7">
        <a:dk1>
          <a:srgbClr val="333333"/>
        </a:dk1>
        <a:lt1>
          <a:srgbClr val="FFFFFF"/>
        </a:lt1>
        <a:dk2>
          <a:srgbClr val="999999"/>
        </a:dk2>
        <a:lt2>
          <a:srgbClr val="FFFFFF"/>
        </a:lt2>
        <a:accent1>
          <a:srgbClr val="FFCCEC"/>
        </a:accent1>
        <a:accent2>
          <a:srgbClr val="EBE86A"/>
        </a:accent2>
        <a:accent3>
          <a:srgbClr val="CACACA"/>
        </a:accent3>
        <a:accent4>
          <a:srgbClr val="DADADA"/>
        </a:accent4>
        <a:accent5>
          <a:srgbClr val="FFE2F4"/>
        </a:accent5>
        <a:accent6>
          <a:srgbClr val="D5D25F"/>
        </a:accent6>
        <a:hlink>
          <a:srgbClr val="FFDDD1"/>
        </a:hlink>
        <a:folHlink>
          <a:srgbClr val="D2CCFF"/>
        </a:folHlink>
      </a:clrScheme>
      <a:clrMap bg1="dk2" tx1="lt1" bg2="dk1" tx2="lt2" accent1="accent1" accent2="accent2" accent3="accent3" accent4="accent4" accent5="accent5" accent6="accent6" hlink="hlink" folHlink="folHlink"/>
    </a:extraClrScheme>
    <a:extraClrScheme>
      <a:clrScheme name="Custom Design 8">
        <a:dk1>
          <a:srgbClr val="333333"/>
        </a:dk1>
        <a:lt1>
          <a:srgbClr val="FFFFFF"/>
        </a:lt1>
        <a:dk2>
          <a:srgbClr val="999999"/>
        </a:dk2>
        <a:lt2>
          <a:srgbClr val="FFFFFF"/>
        </a:lt2>
        <a:accent1>
          <a:srgbClr val="FFC8A6"/>
        </a:accent1>
        <a:accent2>
          <a:srgbClr val="9AE2ED"/>
        </a:accent2>
        <a:accent3>
          <a:srgbClr val="CACACA"/>
        </a:accent3>
        <a:accent4>
          <a:srgbClr val="DADADA"/>
        </a:accent4>
        <a:accent5>
          <a:srgbClr val="FFE0D0"/>
        </a:accent5>
        <a:accent6>
          <a:srgbClr val="8BCDD7"/>
        </a:accent6>
        <a:hlink>
          <a:srgbClr val="F1D9FF"/>
        </a:hlink>
        <a:folHlink>
          <a:srgbClr val="F2F1AA"/>
        </a:folHlink>
      </a:clrScheme>
      <a:clrMap bg1="dk2" tx1="lt1" bg2="dk1" tx2="lt2" accent1="accent1" accent2="accent2" accent3="accent3" accent4="accent4" accent5="accent5" accent6="accent6" hlink="hlink" folHlink="folHlink"/>
    </a:extraClrScheme>
    <a:extraClrScheme>
      <a:clrScheme name="Custom Design 9">
        <a:dk1>
          <a:srgbClr val="333333"/>
        </a:dk1>
        <a:lt1>
          <a:srgbClr val="FFFFFF"/>
        </a:lt1>
        <a:dk2>
          <a:srgbClr val="999999"/>
        </a:dk2>
        <a:lt2>
          <a:srgbClr val="FFFFFF"/>
        </a:lt2>
        <a:accent1>
          <a:srgbClr val="98ED5F"/>
        </a:accent1>
        <a:accent2>
          <a:srgbClr val="D1EB5E"/>
        </a:accent2>
        <a:accent3>
          <a:srgbClr val="CACACA"/>
        </a:accent3>
        <a:accent4>
          <a:srgbClr val="DADADA"/>
        </a:accent4>
        <a:accent5>
          <a:srgbClr val="CAF4B6"/>
        </a:accent5>
        <a:accent6>
          <a:srgbClr val="BDD554"/>
        </a:accent6>
        <a:hlink>
          <a:srgbClr val="C7EBB0"/>
        </a:hlink>
        <a:folHlink>
          <a:srgbClr val="E9F5AF"/>
        </a:folHlink>
      </a:clrScheme>
      <a:clrMap bg1="dk2" tx1="lt1" bg2="dk1" tx2="lt2" accent1="accent1" accent2="accent2" accent3="accent3" accent4="accent4" accent5="accent5" accent6="accent6" hlink="hlink" folHlink="folHlink"/>
    </a:extraClrScheme>
    <a:extraClrScheme>
      <a:clrScheme name="Custom Design 10">
        <a:dk1>
          <a:srgbClr val="333333"/>
        </a:dk1>
        <a:lt1>
          <a:srgbClr val="FFFFFF"/>
        </a:lt1>
        <a:dk2>
          <a:srgbClr val="999999"/>
        </a:dk2>
        <a:lt2>
          <a:srgbClr val="FFFFFF"/>
        </a:lt2>
        <a:accent1>
          <a:srgbClr val="D1EB5E"/>
        </a:accent1>
        <a:accent2>
          <a:srgbClr val="8DE0F7"/>
        </a:accent2>
        <a:accent3>
          <a:srgbClr val="CACACA"/>
        </a:accent3>
        <a:accent4>
          <a:srgbClr val="DADADA"/>
        </a:accent4>
        <a:accent5>
          <a:srgbClr val="E5F3B6"/>
        </a:accent5>
        <a:accent6>
          <a:srgbClr val="7FCBE0"/>
        </a:accent6>
        <a:hlink>
          <a:srgbClr val="CFF3B7"/>
        </a:hlink>
        <a:folHlink>
          <a:srgbClr val="F8EDCD"/>
        </a:folHlink>
      </a:clrScheme>
      <a:clrMap bg1="dk2" tx1="lt1" bg2="dk1" tx2="lt2" accent1="accent1" accent2="accent2" accent3="accent3" accent4="accent4" accent5="accent5" accent6="accent6" hlink="hlink" folHlink="folHlink"/>
    </a:extraClrScheme>
    <a:extraClrScheme>
      <a:clrScheme name="Custom Design 11">
        <a:dk1>
          <a:srgbClr val="333333"/>
        </a:dk1>
        <a:lt1>
          <a:srgbClr val="FFFFFF"/>
        </a:lt1>
        <a:dk2>
          <a:srgbClr val="999999"/>
        </a:dk2>
        <a:lt2>
          <a:srgbClr val="FFFFFF"/>
        </a:lt2>
        <a:accent1>
          <a:srgbClr val="F7C4A6"/>
        </a:accent1>
        <a:accent2>
          <a:srgbClr val="CDCCFF"/>
        </a:accent2>
        <a:accent3>
          <a:srgbClr val="CACACA"/>
        </a:accent3>
        <a:accent4>
          <a:srgbClr val="DADADA"/>
        </a:accent4>
        <a:accent5>
          <a:srgbClr val="FADED0"/>
        </a:accent5>
        <a:accent6>
          <a:srgbClr val="BAB9E7"/>
        </a:accent6>
        <a:hlink>
          <a:srgbClr val="CFF3B7"/>
        </a:hlink>
        <a:folHlink>
          <a:srgbClr val="F8EDCD"/>
        </a:folHlink>
      </a:clrScheme>
      <a:clrMap bg1="dk2" tx1="lt1" bg2="dk1" tx2="lt2" accent1="accent1" accent2="accent2" accent3="accent3" accent4="accent4" accent5="accent5" accent6="accent6" hlink="hlink" folHlink="folHlink"/>
    </a:extraClrScheme>
    <a:extraClrScheme>
      <a:clrScheme name="Custom Design 12">
        <a:dk1>
          <a:srgbClr val="333333"/>
        </a:dk1>
        <a:lt1>
          <a:srgbClr val="FFFFFF"/>
        </a:lt1>
        <a:dk2>
          <a:srgbClr val="999999"/>
        </a:dk2>
        <a:lt2>
          <a:srgbClr val="FFFFFF"/>
        </a:lt2>
        <a:accent1>
          <a:srgbClr val="F7D4D8"/>
        </a:accent1>
        <a:accent2>
          <a:srgbClr val="EBD68B"/>
        </a:accent2>
        <a:accent3>
          <a:srgbClr val="CACACA"/>
        </a:accent3>
        <a:accent4>
          <a:srgbClr val="DADADA"/>
        </a:accent4>
        <a:accent5>
          <a:srgbClr val="FAE6E9"/>
        </a:accent5>
        <a:accent6>
          <a:srgbClr val="D5C27D"/>
        </a:accent6>
        <a:hlink>
          <a:srgbClr val="DFF8CD"/>
        </a:hlink>
        <a:folHlink>
          <a:srgbClr val="DDDDF9"/>
        </a:folHlink>
      </a:clrScheme>
      <a:clrMap bg1="dk2" tx1="lt1" bg2="dk1" tx2="lt2" accent1="accent1" accent2="accent2" accent3="accent3" accent4="accent4" accent5="accent5" accent6="accent6" hlink="hlink" folHlink="folHlink"/>
    </a:extraClrScheme>
    <a:extraClrScheme>
      <a:clrScheme name="Custom Design 13">
        <a:dk1>
          <a:srgbClr val="333333"/>
        </a:dk1>
        <a:lt1>
          <a:srgbClr val="FFFFFF"/>
        </a:lt1>
        <a:dk2>
          <a:srgbClr val="999999"/>
        </a:dk2>
        <a:lt2>
          <a:srgbClr val="FFFFFF"/>
        </a:lt2>
        <a:accent1>
          <a:srgbClr val="0BBEE6"/>
        </a:accent1>
        <a:accent2>
          <a:srgbClr val="30CFF2"/>
        </a:accent2>
        <a:accent3>
          <a:srgbClr val="CACACA"/>
        </a:accent3>
        <a:accent4>
          <a:srgbClr val="DADADA"/>
        </a:accent4>
        <a:accent5>
          <a:srgbClr val="AADBF0"/>
        </a:accent5>
        <a:accent6>
          <a:srgbClr val="2ABBDB"/>
        </a:accent6>
        <a:hlink>
          <a:srgbClr val="4BDAFA"/>
        </a:hlink>
        <a:folHlink>
          <a:srgbClr val="87E9FF"/>
        </a:folHlink>
      </a:clrScheme>
      <a:clrMap bg1="dk2" tx1="lt1" bg2="dk1" tx2="lt2" accent1="accent1" accent2="accent2" accent3="accent3" accent4="accent4" accent5="accent5" accent6="accent6" hlink="hlink" folHlink="folHlink"/>
    </a:extraClrScheme>
    <a:extraClrScheme>
      <a:clrScheme name="Custom Design 14">
        <a:dk1>
          <a:srgbClr val="333333"/>
        </a:dk1>
        <a:lt1>
          <a:srgbClr val="FFFFFF"/>
        </a:lt1>
        <a:dk2>
          <a:srgbClr val="999999"/>
        </a:dk2>
        <a:lt2>
          <a:srgbClr val="FFFFFF"/>
        </a:lt2>
        <a:accent1>
          <a:srgbClr val="8CBEFF"/>
        </a:accent1>
        <a:accent2>
          <a:srgbClr val="8DE68A"/>
        </a:accent2>
        <a:accent3>
          <a:srgbClr val="CACACA"/>
        </a:accent3>
        <a:accent4>
          <a:srgbClr val="DADADA"/>
        </a:accent4>
        <a:accent5>
          <a:srgbClr val="C5DBFF"/>
        </a:accent5>
        <a:accent6>
          <a:srgbClr val="7FD07D"/>
        </a:accent6>
        <a:hlink>
          <a:srgbClr val="4DDEFF"/>
        </a:hlink>
        <a:folHlink>
          <a:srgbClr val="D3CCFF"/>
        </a:folHlink>
      </a:clrScheme>
      <a:clrMap bg1="dk2" tx1="lt1" bg2="dk1" tx2="lt2" accent1="accent1" accent2="accent2" accent3="accent3" accent4="accent4" accent5="accent5" accent6="accent6" hlink="hlink" folHlink="folHlink"/>
    </a:extraClrScheme>
    <a:extraClrScheme>
      <a:clrScheme name="Custom Design 15">
        <a:dk1>
          <a:srgbClr val="333333"/>
        </a:dk1>
        <a:lt1>
          <a:srgbClr val="FFFFFF"/>
        </a:lt1>
        <a:dk2>
          <a:srgbClr val="999999"/>
        </a:dk2>
        <a:lt2>
          <a:srgbClr val="FFFFFF"/>
        </a:lt2>
        <a:accent1>
          <a:srgbClr val="FF999B"/>
        </a:accent1>
        <a:accent2>
          <a:srgbClr val="61D8F2"/>
        </a:accent2>
        <a:accent3>
          <a:srgbClr val="CACACA"/>
        </a:accent3>
        <a:accent4>
          <a:srgbClr val="DADADA"/>
        </a:accent4>
        <a:accent5>
          <a:srgbClr val="FFCACB"/>
        </a:accent5>
        <a:accent6>
          <a:srgbClr val="57C4DB"/>
        </a:accent6>
        <a:hlink>
          <a:srgbClr val="FFDAA6"/>
        </a:hlink>
        <a:folHlink>
          <a:srgbClr val="FFCCEB"/>
        </a:folHlink>
      </a:clrScheme>
      <a:clrMap bg1="dk2" tx1="lt1" bg2="dk1" tx2="lt2" accent1="accent1" accent2="accent2" accent3="accent3" accent4="accent4" accent5="accent5" accent6="accent6" hlink="hlink" folHlink="folHlink"/>
    </a:extraClrScheme>
    <a:extraClrScheme>
      <a:clrScheme name="Custom Design 16">
        <a:dk1>
          <a:srgbClr val="000000"/>
        </a:dk1>
        <a:lt1>
          <a:srgbClr val="FFFFFF"/>
        </a:lt1>
        <a:dk2>
          <a:srgbClr val="999999"/>
        </a:dk2>
        <a:lt2>
          <a:srgbClr val="FFFFFF"/>
        </a:lt2>
        <a:accent1>
          <a:srgbClr val="FFB080"/>
        </a:accent1>
        <a:accent2>
          <a:srgbClr val="E3B2FF"/>
        </a:accent2>
        <a:accent3>
          <a:srgbClr val="CACACA"/>
        </a:accent3>
        <a:accent4>
          <a:srgbClr val="DADADA"/>
        </a:accent4>
        <a:accent5>
          <a:srgbClr val="FFD4C0"/>
        </a:accent5>
        <a:accent6>
          <a:srgbClr val="CEA1E7"/>
        </a:accent6>
        <a:hlink>
          <a:srgbClr val="E6E345"/>
        </a:hlink>
        <a:folHlink>
          <a:srgbClr val="4DDEFF"/>
        </a:folHlink>
      </a:clrScheme>
      <a:clrMap bg1="dk2" tx1="lt1" bg2="dk1" tx2="lt2" accent1="accent1" accent2="accent2" accent3="accent3" accent4="accent4" accent5="accent5" accent6="accent6" hlink="hlink" folHlink="folHlink"/>
    </a:extraClrScheme>
    <a:extraClrScheme>
      <a:clrScheme name="Custom Design 17">
        <a:dk1>
          <a:srgbClr val="000000"/>
        </a:dk1>
        <a:lt1>
          <a:srgbClr val="FFFFFF"/>
        </a:lt1>
        <a:dk2>
          <a:srgbClr val="000000"/>
        </a:dk2>
        <a:lt2>
          <a:srgbClr val="CCCCCC"/>
        </a:lt2>
        <a:accent1>
          <a:srgbClr val="FF7878"/>
        </a:accent1>
        <a:accent2>
          <a:srgbClr val="FF8F8F"/>
        </a:accent2>
        <a:accent3>
          <a:srgbClr val="FFFFFF"/>
        </a:accent3>
        <a:accent4>
          <a:srgbClr val="000000"/>
        </a:accent4>
        <a:accent5>
          <a:srgbClr val="FFBEBE"/>
        </a:accent5>
        <a:accent6>
          <a:srgbClr val="E78181"/>
        </a:accent6>
        <a:hlink>
          <a:srgbClr val="FFA4A4"/>
        </a:hlink>
        <a:folHlink>
          <a:srgbClr val="FFD1D1"/>
        </a:folHlink>
      </a:clrScheme>
      <a:clrMap bg1="lt1" tx1="dk1" bg2="lt2" tx2="dk2" accent1="accent1" accent2="accent2" accent3="accent3" accent4="accent4" accent5="accent5" accent6="accent6" hlink="hlink" folHlink="folHlink"/>
    </a:extraClrScheme>
    <a:extraClrScheme>
      <a:clrScheme name="Custom Design 18">
        <a:dk1>
          <a:srgbClr val="000000"/>
        </a:dk1>
        <a:lt1>
          <a:srgbClr val="FFFFFF"/>
        </a:lt1>
        <a:dk2>
          <a:srgbClr val="000000"/>
        </a:dk2>
        <a:lt2>
          <a:srgbClr val="CCCCCC"/>
        </a:lt2>
        <a:accent1>
          <a:srgbClr val="FFA4D9"/>
        </a:accent1>
        <a:accent2>
          <a:srgbClr val="FFA66B"/>
        </a:accent2>
        <a:accent3>
          <a:srgbClr val="FFFFFF"/>
        </a:accent3>
        <a:accent4>
          <a:srgbClr val="000000"/>
        </a:accent4>
        <a:accent5>
          <a:srgbClr val="FFCFE9"/>
        </a:accent5>
        <a:accent6>
          <a:srgbClr val="E79660"/>
        </a:accent6>
        <a:hlink>
          <a:srgbClr val="FFB5B5"/>
        </a:hlink>
        <a:folHlink>
          <a:srgbClr val="FFE685"/>
        </a:folHlink>
      </a:clrScheme>
      <a:clrMap bg1="lt1" tx1="dk1" bg2="lt2" tx2="dk2" accent1="accent1" accent2="accent2" accent3="accent3" accent4="accent4" accent5="accent5" accent6="accent6" hlink="hlink" folHlink="folHlink"/>
    </a:extraClrScheme>
    <a:extraClrScheme>
      <a:clrScheme name="Custom Design 19">
        <a:dk1>
          <a:srgbClr val="000000"/>
        </a:dk1>
        <a:lt1>
          <a:srgbClr val="FFFFFF"/>
        </a:lt1>
        <a:dk2>
          <a:srgbClr val="000000"/>
        </a:dk2>
        <a:lt2>
          <a:srgbClr val="CCCCCC"/>
        </a:lt2>
        <a:accent1>
          <a:srgbClr val="65CDF0"/>
        </a:accent1>
        <a:accent2>
          <a:srgbClr val="FF9999"/>
        </a:accent2>
        <a:accent3>
          <a:srgbClr val="FFFFFF"/>
        </a:accent3>
        <a:accent4>
          <a:srgbClr val="000000"/>
        </a:accent4>
        <a:accent5>
          <a:srgbClr val="B8E3F6"/>
        </a:accent5>
        <a:accent6>
          <a:srgbClr val="E78A8A"/>
        </a:accent6>
        <a:hlink>
          <a:srgbClr val="D6F37D"/>
        </a:hlink>
        <a:folHlink>
          <a:srgbClr val="B8D5FF"/>
        </a:folHlink>
      </a:clrScheme>
      <a:clrMap bg1="lt1" tx1="dk1" bg2="lt2" tx2="dk2" accent1="accent1" accent2="accent2" accent3="accent3" accent4="accent4" accent5="accent5" accent6="accent6" hlink="hlink" folHlink="folHlink"/>
    </a:extraClrScheme>
    <a:extraClrScheme>
      <a:clrScheme name="Custom Design 20">
        <a:dk1>
          <a:srgbClr val="000000"/>
        </a:dk1>
        <a:lt1>
          <a:srgbClr val="FFFFFF"/>
        </a:lt1>
        <a:dk2>
          <a:srgbClr val="000000"/>
        </a:dk2>
        <a:lt2>
          <a:srgbClr val="CCCCCC"/>
        </a:lt2>
        <a:accent1>
          <a:srgbClr val="FFA3A3"/>
        </a:accent1>
        <a:accent2>
          <a:srgbClr val="FFD943"/>
        </a:accent2>
        <a:accent3>
          <a:srgbClr val="FFFFFF"/>
        </a:accent3>
        <a:accent4>
          <a:srgbClr val="000000"/>
        </a:accent4>
        <a:accent5>
          <a:srgbClr val="FFCECE"/>
        </a:accent5>
        <a:accent6>
          <a:srgbClr val="E7C43C"/>
        </a:accent6>
        <a:hlink>
          <a:srgbClr val="D2C9FF"/>
        </a:hlink>
        <a:folHlink>
          <a:srgbClr val="97ED97"/>
        </a:folHlink>
      </a:clrScheme>
      <a:clrMap bg1="lt1" tx1="dk1" bg2="lt2" tx2="dk2" accent1="accent1" accent2="accent2" accent3="accent3" accent4="accent4" accent5="accent5" accent6="accent6" hlink="hlink" folHlink="folHlink"/>
    </a:extraClrScheme>
    <a:extraClrScheme>
      <a:clrScheme name="Custom Design 21">
        <a:dk1>
          <a:srgbClr val="000000"/>
        </a:dk1>
        <a:lt1>
          <a:srgbClr val="FFFFFF"/>
        </a:lt1>
        <a:dk2>
          <a:srgbClr val="000000"/>
        </a:dk2>
        <a:lt2>
          <a:srgbClr val="CCCCCC"/>
        </a:lt2>
        <a:accent1>
          <a:srgbClr val="F2EF3D"/>
        </a:accent1>
        <a:accent2>
          <a:srgbClr val="F2DA3D"/>
        </a:accent2>
        <a:accent3>
          <a:srgbClr val="FFFFFF"/>
        </a:accent3>
        <a:accent4>
          <a:srgbClr val="000000"/>
        </a:accent4>
        <a:accent5>
          <a:srgbClr val="F7F6AF"/>
        </a:accent5>
        <a:accent6>
          <a:srgbClr val="DBC536"/>
        </a:accent6>
        <a:hlink>
          <a:srgbClr val="E1E65C"/>
        </a:hlink>
        <a:folHlink>
          <a:srgbClr val="FFEA80"/>
        </a:folHlink>
      </a:clrScheme>
      <a:clrMap bg1="lt1" tx1="dk1" bg2="lt2" tx2="dk2" accent1="accent1" accent2="accent2" accent3="accent3" accent4="accent4" accent5="accent5" accent6="accent6" hlink="hlink" folHlink="folHlink"/>
    </a:extraClrScheme>
    <a:extraClrScheme>
      <a:clrScheme name="Custom Design 22">
        <a:dk1>
          <a:srgbClr val="000000"/>
        </a:dk1>
        <a:lt1>
          <a:srgbClr val="FFFFFF"/>
        </a:lt1>
        <a:dk2>
          <a:srgbClr val="000000"/>
        </a:dk2>
        <a:lt2>
          <a:srgbClr val="CCCCCC"/>
        </a:lt2>
        <a:accent1>
          <a:srgbClr val="FFD640"/>
        </a:accent1>
        <a:accent2>
          <a:srgbClr val="D1FA4B"/>
        </a:accent2>
        <a:accent3>
          <a:srgbClr val="FFFFFF"/>
        </a:accent3>
        <a:accent4>
          <a:srgbClr val="000000"/>
        </a:accent4>
        <a:accent5>
          <a:srgbClr val="FFE8AF"/>
        </a:accent5>
        <a:accent6>
          <a:srgbClr val="BDE343"/>
        </a:accent6>
        <a:hlink>
          <a:srgbClr val="FFFD99"/>
        </a:hlink>
        <a:folHlink>
          <a:srgbClr val="DBFFD9"/>
        </a:folHlink>
      </a:clrScheme>
      <a:clrMap bg1="lt1" tx1="dk1" bg2="lt2" tx2="dk2" accent1="accent1" accent2="accent2" accent3="accent3" accent4="accent4" accent5="accent5" accent6="accent6" hlink="hlink" folHlink="folHlink"/>
    </a:extraClrScheme>
    <a:extraClrScheme>
      <a:clrScheme name="Custom Design 23">
        <a:dk1>
          <a:srgbClr val="000000"/>
        </a:dk1>
        <a:lt1>
          <a:srgbClr val="FFFFFF"/>
        </a:lt1>
        <a:dk2>
          <a:srgbClr val="000000"/>
        </a:dk2>
        <a:lt2>
          <a:srgbClr val="CCCCCC"/>
        </a:lt2>
        <a:accent1>
          <a:srgbClr val="FFCCEC"/>
        </a:accent1>
        <a:accent2>
          <a:srgbClr val="EBE86A"/>
        </a:accent2>
        <a:accent3>
          <a:srgbClr val="FFFFFF"/>
        </a:accent3>
        <a:accent4>
          <a:srgbClr val="000000"/>
        </a:accent4>
        <a:accent5>
          <a:srgbClr val="FFE2F4"/>
        </a:accent5>
        <a:accent6>
          <a:srgbClr val="D5D25F"/>
        </a:accent6>
        <a:hlink>
          <a:srgbClr val="FFDDD1"/>
        </a:hlink>
        <a:folHlink>
          <a:srgbClr val="D2CCFF"/>
        </a:folHlink>
      </a:clrScheme>
      <a:clrMap bg1="lt1" tx1="dk1" bg2="lt2" tx2="dk2" accent1="accent1" accent2="accent2" accent3="accent3" accent4="accent4" accent5="accent5" accent6="accent6" hlink="hlink" folHlink="folHlink"/>
    </a:extraClrScheme>
    <a:extraClrScheme>
      <a:clrScheme name="Custom Design 24">
        <a:dk1>
          <a:srgbClr val="000000"/>
        </a:dk1>
        <a:lt1>
          <a:srgbClr val="FFFFFF"/>
        </a:lt1>
        <a:dk2>
          <a:srgbClr val="000000"/>
        </a:dk2>
        <a:lt2>
          <a:srgbClr val="CCCCCC"/>
        </a:lt2>
        <a:accent1>
          <a:srgbClr val="FFC8A6"/>
        </a:accent1>
        <a:accent2>
          <a:srgbClr val="9AE2ED"/>
        </a:accent2>
        <a:accent3>
          <a:srgbClr val="FFFFFF"/>
        </a:accent3>
        <a:accent4>
          <a:srgbClr val="000000"/>
        </a:accent4>
        <a:accent5>
          <a:srgbClr val="FFE0D0"/>
        </a:accent5>
        <a:accent6>
          <a:srgbClr val="8BCDD7"/>
        </a:accent6>
        <a:hlink>
          <a:srgbClr val="F1D9FF"/>
        </a:hlink>
        <a:folHlink>
          <a:srgbClr val="F2F1AA"/>
        </a:folHlink>
      </a:clrScheme>
      <a:clrMap bg1="lt1" tx1="dk1" bg2="lt2" tx2="dk2" accent1="accent1" accent2="accent2" accent3="accent3" accent4="accent4" accent5="accent5" accent6="accent6" hlink="hlink" folHlink="folHlink"/>
    </a:extraClrScheme>
    <a:extraClrScheme>
      <a:clrScheme name="Custom Design 25">
        <a:dk1>
          <a:srgbClr val="000000"/>
        </a:dk1>
        <a:lt1>
          <a:srgbClr val="FFFFFF"/>
        </a:lt1>
        <a:dk2>
          <a:srgbClr val="000000"/>
        </a:dk2>
        <a:lt2>
          <a:srgbClr val="CCCCCC"/>
        </a:lt2>
        <a:accent1>
          <a:srgbClr val="98ED5F"/>
        </a:accent1>
        <a:accent2>
          <a:srgbClr val="D1EB5E"/>
        </a:accent2>
        <a:accent3>
          <a:srgbClr val="FFFFFF"/>
        </a:accent3>
        <a:accent4>
          <a:srgbClr val="000000"/>
        </a:accent4>
        <a:accent5>
          <a:srgbClr val="CAF4B6"/>
        </a:accent5>
        <a:accent6>
          <a:srgbClr val="BDD554"/>
        </a:accent6>
        <a:hlink>
          <a:srgbClr val="C7EBB0"/>
        </a:hlink>
        <a:folHlink>
          <a:srgbClr val="E9F5AF"/>
        </a:folHlink>
      </a:clrScheme>
      <a:clrMap bg1="lt1" tx1="dk1" bg2="lt2" tx2="dk2" accent1="accent1" accent2="accent2" accent3="accent3" accent4="accent4" accent5="accent5" accent6="accent6" hlink="hlink" folHlink="folHlink"/>
    </a:extraClrScheme>
    <a:extraClrScheme>
      <a:clrScheme name="Custom Design 26">
        <a:dk1>
          <a:srgbClr val="000000"/>
        </a:dk1>
        <a:lt1>
          <a:srgbClr val="FFFFFF"/>
        </a:lt1>
        <a:dk2>
          <a:srgbClr val="000000"/>
        </a:dk2>
        <a:lt2>
          <a:srgbClr val="CCCCCC"/>
        </a:lt2>
        <a:accent1>
          <a:srgbClr val="D1EB5E"/>
        </a:accent1>
        <a:accent2>
          <a:srgbClr val="8DE0F7"/>
        </a:accent2>
        <a:accent3>
          <a:srgbClr val="FFFFFF"/>
        </a:accent3>
        <a:accent4>
          <a:srgbClr val="000000"/>
        </a:accent4>
        <a:accent5>
          <a:srgbClr val="E5F3B6"/>
        </a:accent5>
        <a:accent6>
          <a:srgbClr val="7FCBE0"/>
        </a:accent6>
        <a:hlink>
          <a:srgbClr val="CFF3B7"/>
        </a:hlink>
        <a:folHlink>
          <a:srgbClr val="F8EDCD"/>
        </a:folHlink>
      </a:clrScheme>
      <a:clrMap bg1="lt1" tx1="dk1" bg2="lt2" tx2="dk2" accent1="accent1" accent2="accent2" accent3="accent3" accent4="accent4" accent5="accent5" accent6="accent6" hlink="hlink" folHlink="folHlink"/>
    </a:extraClrScheme>
    <a:extraClrScheme>
      <a:clrScheme name="Custom Design 27">
        <a:dk1>
          <a:srgbClr val="000000"/>
        </a:dk1>
        <a:lt1>
          <a:srgbClr val="FFFFFF"/>
        </a:lt1>
        <a:dk2>
          <a:srgbClr val="000000"/>
        </a:dk2>
        <a:lt2>
          <a:srgbClr val="CCCCCC"/>
        </a:lt2>
        <a:accent1>
          <a:srgbClr val="F7C4A6"/>
        </a:accent1>
        <a:accent2>
          <a:srgbClr val="CDCCFF"/>
        </a:accent2>
        <a:accent3>
          <a:srgbClr val="FFFFFF"/>
        </a:accent3>
        <a:accent4>
          <a:srgbClr val="000000"/>
        </a:accent4>
        <a:accent5>
          <a:srgbClr val="FADED0"/>
        </a:accent5>
        <a:accent6>
          <a:srgbClr val="BAB9E7"/>
        </a:accent6>
        <a:hlink>
          <a:srgbClr val="CFF3B7"/>
        </a:hlink>
        <a:folHlink>
          <a:srgbClr val="F8EDCD"/>
        </a:folHlink>
      </a:clrScheme>
      <a:clrMap bg1="lt1" tx1="dk1" bg2="lt2" tx2="dk2" accent1="accent1" accent2="accent2" accent3="accent3" accent4="accent4" accent5="accent5" accent6="accent6" hlink="hlink" folHlink="folHlink"/>
    </a:extraClrScheme>
    <a:extraClrScheme>
      <a:clrScheme name="Custom Design 28">
        <a:dk1>
          <a:srgbClr val="000000"/>
        </a:dk1>
        <a:lt1>
          <a:srgbClr val="FFFFFF"/>
        </a:lt1>
        <a:dk2>
          <a:srgbClr val="000000"/>
        </a:dk2>
        <a:lt2>
          <a:srgbClr val="CCCCCC"/>
        </a:lt2>
        <a:accent1>
          <a:srgbClr val="F7D4D8"/>
        </a:accent1>
        <a:accent2>
          <a:srgbClr val="EBD68B"/>
        </a:accent2>
        <a:accent3>
          <a:srgbClr val="FFFFFF"/>
        </a:accent3>
        <a:accent4>
          <a:srgbClr val="000000"/>
        </a:accent4>
        <a:accent5>
          <a:srgbClr val="FAE6E9"/>
        </a:accent5>
        <a:accent6>
          <a:srgbClr val="D5C27D"/>
        </a:accent6>
        <a:hlink>
          <a:srgbClr val="DFF8CD"/>
        </a:hlink>
        <a:folHlink>
          <a:srgbClr val="DDDDF9"/>
        </a:folHlink>
      </a:clrScheme>
      <a:clrMap bg1="lt1" tx1="dk1" bg2="lt2" tx2="dk2" accent1="accent1" accent2="accent2" accent3="accent3" accent4="accent4" accent5="accent5" accent6="accent6" hlink="hlink" folHlink="folHlink"/>
    </a:extraClrScheme>
    <a:extraClrScheme>
      <a:clrScheme name="Custom Design 29">
        <a:dk1>
          <a:srgbClr val="000000"/>
        </a:dk1>
        <a:lt1>
          <a:srgbClr val="FFFFFF"/>
        </a:lt1>
        <a:dk2>
          <a:srgbClr val="000000"/>
        </a:dk2>
        <a:lt2>
          <a:srgbClr val="CCCCCC"/>
        </a:lt2>
        <a:accent1>
          <a:srgbClr val="0BBEE6"/>
        </a:accent1>
        <a:accent2>
          <a:srgbClr val="30CFF2"/>
        </a:accent2>
        <a:accent3>
          <a:srgbClr val="FFFFFF"/>
        </a:accent3>
        <a:accent4>
          <a:srgbClr val="000000"/>
        </a:accent4>
        <a:accent5>
          <a:srgbClr val="AADBF0"/>
        </a:accent5>
        <a:accent6>
          <a:srgbClr val="2ABBDB"/>
        </a:accent6>
        <a:hlink>
          <a:srgbClr val="4BDAFA"/>
        </a:hlink>
        <a:folHlink>
          <a:srgbClr val="87E9FF"/>
        </a:folHlink>
      </a:clrScheme>
      <a:clrMap bg1="lt1" tx1="dk1" bg2="lt2" tx2="dk2" accent1="accent1" accent2="accent2" accent3="accent3" accent4="accent4" accent5="accent5" accent6="accent6" hlink="hlink" folHlink="folHlink"/>
    </a:extraClrScheme>
    <a:extraClrScheme>
      <a:clrScheme name="Custom Design 30">
        <a:dk1>
          <a:srgbClr val="000000"/>
        </a:dk1>
        <a:lt1>
          <a:srgbClr val="FFFFFF"/>
        </a:lt1>
        <a:dk2>
          <a:srgbClr val="000000"/>
        </a:dk2>
        <a:lt2>
          <a:srgbClr val="CCCCCC"/>
        </a:lt2>
        <a:accent1>
          <a:srgbClr val="8CBEFF"/>
        </a:accent1>
        <a:accent2>
          <a:srgbClr val="8DE68A"/>
        </a:accent2>
        <a:accent3>
          <a:srgbClr val="FFFFFF"/>
        </a:accent3>
        <a:accent4>
          <a:srgbClr val="000000"/>
        </a:accent4>
        <a:accent5>
          <a:srgbClr val="C5DBFF"/>
        </a:accent5>
        <a:accent6>
          <a:srgbClr val="7FD07D"/>
        </a:accent6>
        <a:hlink>
          <a:srgbClr val="4DDEFF"/>
        </a:hlink>
        <a:folHlink>
          <a:srgbClr val="D3CCFF"/>
        </a:folHlink>
      </a:clrScheme>
      <a:clrMap bg1="lt1" tx1="dk1" bg2="lt2" tx2="dk2" accent1="accent1" accent2="accent2" accent3="accent3" accent4="accent4" accent5="accent5" accent6="accent6" hlink="hlink" folHlink="folHlink"/>
    </a:extraClrScheme>
    <a:extraClrScheme>
      <a:clrScheme name="Custom Design 31">
        <a:dk1>
          <a:srgbClr val="000000"/>
        </a:dk1>
        <a:lt1>
          <a:srgbClr val="FFFFFF"/>
        </a:lt1>
        <a:dk2>
          <a:srgbClr val="000000"/>
        </a:dk2>
        <a:lt2>
          <a:srgbClr val="CCCCCC"/>
        </a:lt2>
        <a:accent1>
          <a:srgbClr val="FF999B"/>
        </a:accent1>
        <a:accent2>
          <a:srgbClr val="61D8F2"/>
        </a:accent2>
        <a:accent3>
          <a:srgbClr val="FFFFFF"/>
        </a:accent3>
        <a:accent4>
          <a:srgbClr val="000000"/>
        </a:accent4>
        <a:accent5>
          <a:srgbClr val="FFCACB"/>
        </a:accent5>
        <a:accent6>
          <a:srgbClr val="57C4DB"/>
        </a:accent6>
        <a:hlink>
          <a:srgbClr val="FFDAA6"/>
        </a:hlink>
        <a:folHlink>
          <a:srgbClr val="FFCCEB"/>
        </a:folHlink>
      </a:clrScheme>
      <a:clrMap bg1="lt1" tx1="dk1" bg2="lt2" tx2="dk2" accent1="accent1" accent2="accent2" accent3="accent3" accent4="accent4" accent5="accent5" accent6="accent6" hlink="hlink" folHlink="folHlink"/>
    </a:extraClrScheme>
    <a:extraClrScheme>
      <a:clrScheme name="Custom Design 32">
        <a:dk1>
          <a:srgbClr val="000000"/>
        </a:dk1>
        <a:lt1>
          <a:srgbClr val="FFFFFF"/>
        </a:lt1>
        <a:dk2>
          <a:srgbClr val="000000"/>
        </a:dk2>
        <a:lt2>
          <a:srgbClr val="CCCCCC"/>
        </a:lt2>
        <a:accent1>
          <a:srgbClr val="FFB080"/>
        </a:accent1>
        <a:accent2>
          <a:srgbClr val="E3B2FF"/>
        </a:accent2>
        <a:accent3>
          <a:srgbClr val="FFFFFF"/>
        </a:accent3>
        <a:accent4>
          <a:srgbClr val="000000"/>
        </a:accent4>
        <a:accent5>
          <a:srgbClr val="FFD4C0"/>
        </a:accent5>
        <a:accent6>
          <a:srgbClr val="CEA1E7"/>
        </a:accent6>
        <a:hlink>
          <a:srgbClr val="E6E345"/>
        </a:hlink>
        <a:folHlink>
          <a:srgbClr val="4DDE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333333"/>
      </a:dk1>
      <a:lt1>
        <a:srgbClr val="FFFFFF"/>
      </a:lt1>
      <a:dk2>
        <a:srgbClr val="999999"/>
      </a:dk2>
      <a:lt2>
        <a:srgbClr val="FFFFFF"/>
      </a:lt2>
      <a:accent1>
        <a:srgbClr val="FF7878"/>
      </a:accent1>
      <a:accent2>
        <a:srgbClr val="FF8F8F"/>
      </a:accent2>
      <a:accent3>
        <a:srgbClr val="CACACA"/>
      </a:accent3>
      <a:accent4>
        <a:srgbClr val="DADADA"/>
      </a:accent4>
      <a:accent5>
        <a:srgbClr val="FFBEBE"/>
      </a:accent5>
      <a:accent6>
        <a:srgbClr val="E78181"/>
      </a:accent6>
      <a:hlink>
        <a:srgbClr val="FFA4A4"/>
      </a:hlink>
      <a:folHlink>
        <a:srgbClr val="FFD1D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333333"/>
        </a:dk1>
        <a:lt1>
          <a:srgbClr val="FFFFFF"/>
        </a:lt1>
        <a:dk2>
          <a:srgbClr val="999999"/>
        </a:dk2>
        <a:lt2>
          <a:srgbClr val="FFFFFF"/>
        </a:lt2>
        <a:accent1>
          <a:srgbClr val="FF7878"/>
        </a:accent1>
        <a:accent2>
          <a:srgbClr val="FF8F8F"/>
        </a:accent2>
        <a:accent3>
          <a:srgbClr val="CACACA"/>
        </a:accent3>
        <a:accent4>
          <a:srgbClr val="DADADA"/>
        </a:accent4>
        <a:accent5>
          <a:srgbClr val="FFBEBE"/>
        </a:accent5>
        <a:accent6>
          <a:srgbClr val="E78181"/>
        </a:accent6>
        <a:hlink>
          <a:srgbClr val="FFA4A4"/>
        </a:hlink>
        <a:folHlink>
          <a:srgbClr val="FFD1D1"/>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9999"/>
        </a:dk2>
        <a:lt2>
          <a:srgbClr val="FFFFFF"/>
        </a:lt2>
        <a:accent1>
          <a:srgbClr val="FFA4D9"/>
        </a:accent1>
        <a:accent2>
          <a:srgbClr val="FFA66B"/>
        </a:accent2>
        <a:accent3>
          <a:srgbClr val="CACACA"/>
        </a:accent3>
        <a:accent4>
          <a:srgbClr val="DADADA"/>
        </a:accent4>
        <a:accent5>
          <a:srgbClr val="FFCFE9"/>
        </a:accent5>
        <a:accent6>
          <a:srgbClr val="E79660"/>
        </a:accent6>
        <a:hlink>
          <a:srgbClr val="FFB5B5"/>
        </a:hlink>
        <a:folHlink>
          <a:srgbClr val="FFE685"/>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9999"/>
        </a:dk2>
        <a:lt2>
          <a:srgbClr val="FFFFFF"/>
        </a:lt2>
        <a:accent1>
          <a:srgbClr val="65CDF0"/>
        </a:accent1>
        <a:accent2>
          <a:srgbClr val="FF9999"/>
        </a:accent2>
        <a:accent3>
          <a:srgbClr val="CACACA"/>
        </a:accent3>
        <a:accent4>
          <a:srgbClr val="DADADA"/>
        </a:accent4>
        <a:accent5>
          <a:srgbClr val="B8E3F6"/>
        </a:accent5>
        <a:accent6>
          <a:srgbClr val="E78A8A"/>
        </a:accent6>
        <a:hlink>
          <a:srgbClr val="D6F37D"/>
        </a:hlink>
        <a:folHlink>
          <a:srgbClr val="B8D5FF"/>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9999"/>
        </a:dk2>
        <a:lt2>
          <a:srgbClr val="FFFFFF"/>
        </a:lt2>
        <a:accent1>
          <a:srgbClr val="FFA3A3"/>
        </a:accent1>
        <a:accent2>
          <a:srgbClr val="FFD943"/>
        </a:accent2>
        <a:accent3>
          <a:srgbClr val="CACACA"/>
        </a:accent3>
        <a:accent4>
          <a:srgbClr val="DADADA"/>
        </a:accent4>
        <a:accent5>
          <a:srgbClr val="FFCECE"/>
        </a:accent5>
        <a:accent6>
          <a:srgbClr val="E7C43C"/>
        </a:accent6>
        <a:hlink>
          <a:srgbClr val="D2C9FF"/>
        </a:hlink>
        <a:folHlink>
          <a:srgbClr val="97ED97"/>
        </a:folHlink>
      </a:clrScheme>
      <a:clrMap bg1="dk2" tx1="lt1" bg2="dk1" tx2="lt2" accent1="accent1" accent2="accent2" accent3="accent3" accent4="accent4" accent5="accent5" accent6="accent6" hlink="hlink" folHlink="folHlink"/>
    </a:extraClrScheme>
    <a:extraClrScheme>
      <a:clrScheme name="1_Default Design 5">
        <a:dk1>
          <a:srgbClr val="333333"/>
        </a:dk1>
        <a:lt1>
          <a:srgbClr val="FFFFFF"/>
        </a:lt1>
        <a:dk2>
          <a:srgbClr val="999999"/>
        </a:dk2>
        <a:lt2>
          <a:srgbClr val="FFFFFF"/>
        </a:lt2>
        <a:accent1>
          <a:srgbClr val="F2EF3D"/>
        </a:accent1>
        <a:accent2>
          <a:srgbClr val="F2DA3D"/>
        </a:accent2>
        <a:accent3>
          <a:srgbClr val="CACACA"/>
        </a:accent3>
        <a:accent4>
          <a:srgbClr val="DADADA"/>
        </a:accent4>
        <a:accent5>
          <a:srgbClr val="F7F6AF"/>
        </a:accent5>
        <a:accent6>
          <a:srgbClr val="DBC536"/>
        </a:accent6>
        <a:hlink>
          <a:srgbClr val="E1E65C"/>
        </a:hlink>
        <a:folHlink>
          <a:srgbClr val="FFEA80"/>
        </a:folHlink>
      </a:clrScheme>
      <a:clrMap bg1="dk2" tx1="lt1" bg2="dk1" tx2="lt2" accent1="accent1" accent2="accent2" accent3="accent3" accent4="accent4" accent5="accent5" accent6="accent6" hlink="hlink" folHlink="folHlink"/>
    </a:extraClrScheme>
    <a:extraClrScheme>
      <a:clrScheme name="1_Default Design 6">
        <a:dk1>
          <a:srgbClr val="333333"/>
        </a:dk1>
        <a:lt1>
          <a:srgbClr val="FFFFFF"/>
        </a:lt1>
        <a:dk2>
          <a:srgbClr val="999999"/>
        </a:dk2>
        <a:lt2>
          <a:srgbClr val="FFFFFF"/>
        </a:lt2>
        <a:accent1>
          <a:srgbClr val="FFD640"/>
        </a:accent1>
        <a:accent2>
          <a:srgbClr val="D1FA4B"/>
        </a:accent2>
        <a:accent3>
          <a:srgbClr val="CACACA"/>
        </a:accent3>
        <a:accent4>
          <a:srgbClr val="DADADA"/>
        </a:accent4>
        <a:accent5>
          <a:srgbClr val="FFE8AF"/>
        </a:accent5>
        <a:accent6>
          <a:srgbClr val="BDE343"/>
        </a:accent6>
        <a:hlink>
          <a:srgbClr val="FFFD99"/>
        </a:hlink>
        <a:folHlink>
          <a:srgbClr val="DBFFD9"/>
        </a:folHlink>
      </a:clrScheme>
      <a:clrMap bg1="dk2" tx1="lt1" bg2="dk1" tx2="lt2" accent1="accent1" accent2="accent2" accent3="accent3" accent4="accent4" accent5="accent5" accent6="accent6" hlink="hlink" folHlink="folHlink"/>
    </a:extraClrScheme>
    <a:extraClrScheme>
      <a:clrScheme name="1_Default Design 7">
        <a:dk1>
          <a:srgbClr val="333333"/>
        </a:dk1>
        <a:lt1>
          <a:srgbClr val="FFFFFF"/>
        </a:lt1>
        <a:dk2>
          <a:srgbClr val="999999"/>
        </a:dk2>
        <a:lt2>
          <a:srgbClr val="FFFFFF"/>
        </a:lt2>
        <a:accent1>
          <a:srgbClr val="FFCCEC"/>
        </a:accent1>
        <a:accent2>
          <a:srgbClr val="EBE86A"/>
        </a:accent2>
        <a:accent3>
          <a:srgbClr val="CACACA"/>
        </a:accent3>
        <a:accent4>
          <a:srgbClr val="DADADA"/>
        </a:accent4>
        <a:accent5>
          <a:srgbClr val="FFE2F4"/>
        </a:accent5>
        <a:accent6>
          <a:srgbClr val="D5D25F"/>
        </a:accent6>
        <a:hlink>
          <a:srgbClr val="FFDDD1"/>
        </a:hlink>
        <a:folHlink>
          <a:srgbClr val="D2CCFF"/>
        </a:folHlink>
      </a:clrScheme>
      <a:clrMap bg1="dk2" tx1="lt1" bg2="dk1" tx2="lt2" accent1="accent1" accent2="accent2" accent3="accent3" accent4="accent4" accent5="accent5" accent6="accent6" hlink="hlink" folHlink="folHlink"/>
    </a:extraClrScheme>
    <a:extraClrScheme>
      <a:clrScheme name="1_Default Design 8">
        <a:dk1>
          <a:srgbClr val="333333"/>
        </a:dk1>
        <a:lt1>
          <a:srgbClr val="FFFFFF"/>
        </a:lt1>
        <a:dk2>
          <a:srgbClr val="999999"/>
        </a:dk2>
        <a:lt2>
          <a:srgbClr val="FFFFFF"/>
        </a:lt2>
        <a:accent1>
          <a:srgbClr val="FFC8A6"/>
        </a:accent1>
        <a:accent2>
          <a:srgbClr val="9AE2ED"/>
        </a:accent2>
        <a:accent3>
          <a:srgbClr val="CACACA"/>
        </a:accent3>
        <a:accent4>
          <a:srgbClr val="DADADA"/>
        </a:accent4>
        <a:accent5>
          <a:srgbClr val="FFE0D0"/>
        </a:accent5>
        <a:accent6>
          <a:srgbClr val="8BCDD7"/>
        </a:accent6>
        <a:hlink>
          <a:srgbClr val="F1D9FF"/>
        </a:hlink>
        <a:folHlink>
          <a:srgbClr val="F2F1AA"/>
        </a:folHlink>
      </a:clrScheme>
      <a:clrMap bg1="dk2" tx1="lt1" bg2="dk1" tx2="lt2" accent1="accent1" accent2="accent2" accent3="accent3" accent4="accent4" accent5="accent5" accent6="accent6" hlink="hlink" folHlink="folHlink"/>
    </a:extraClrScheme>
    <a:extraClrScheme>
      <a:clrScheme name="1_Default Design 9">
        <a:dk1>
          <a:srgbClr val="333333"/>
        </a:dk1>
        <a:lt1>
          <a:srgbClr val="FFFFFF"/>
        </a:lt1>
        <a:dk2>
          <a:srgbClr val="999999"/>
        </a:dk2>
        <a:lt2>
          <a:srgbClr val="FFFFFF"/>
        </a:lt2>
        <a:accent1>
          <a:srgbClr val="98ED5F"/>
        </a:accent1>
        <a:accent2>
          <a:srgbClr val="D1EB5E"/>
        </a:accent2>
        <a:accent3>
          <a:srgbClr val="CACACA"/>
        </a:accent3>
        <a:accent4>
          <a:srgbClr val="DADADA"/>
        </a:accent4>
        <a:accent5>
          <a:srgbClr val="CAF4B6"/>
        </a:accent5>
        <a:accent6>
          <a:srgbClr val="BDD554"/>
        </a:accent6>
        <a:hlink>
          <a:srgbClr val="C7EBB0"/>
        </a:hlink>
        <a:folHlink>
          <a:srgbClr val="E9F5AF"/>
        </a:folHlink>
      </a:clrScheme>
      <a:clrMap bg1="dk2" tx1="lt1" bg2="dk1" tx2="lt2" accent1="accent1" accent2="accent2" accent3="accent3" accent4="accent4" accent5="accent5" accent6="accent6" hlink="hlink" folHlink="folHlink"/>
    </a:extraClrScheme>
    <a:extraClrScheme>
      <a:clrScheme name="1_Default Design 10">
        <a:dk1>
          <a:srgbClr val="333333"/>
        </a:dk1>
        <a:lt1>
          <a:srgbClr val="FFFFFF"/>
        </a:lt1>
        <a:dk2>
          <a:srgbClr val="999999"/>
        </a:dk2>
        <a:lt2>
          <a:srgbClr val="FFFFFF"/>
        </a:lt2>
        <a:accent1>
          <a:srgbClr val="D1EB5E"/>
        </a:accent1>
        <a:accent2>
          <a:srgbClr val="8DE0F7"/>
        </a:accent2>
        <a:accent3>
          <a:srgbClr val="CACACA"/>
        </a:accent3>
        <a:accent4>
          <a:srgbClr val="DADADA"/>
        </a:accent4>
        <a:accent5>
          <a:srgbClr val="E5F3B6"/>
        </a:accent5>
        <a:accent6>
          <a:srgbClr val="7FCBE0"/>
        </a:accent6>
        <a:hlink>
          <a:srgbClr val="CFF3B7"/>
        </a:hlink>
        <a:folHlink>
          <a:srgbClr val="F8EDCD"/>
        </a:folHlink>
      </a:clrScheme>
      <a:clrMap bg1="dk2" tx1="lt1" bg2="dk1" tx2="lt2" accent1="accent1" accent2="accent2" accent3="accent3" accent4="accent4" accent5="accent5" accent6="accent6" hlink="hlink" folHlink="folHlink"/>
    </a:extraClrScheme>
    <a:extraClrScheme>
      <a:clrScheme name="1_Default Design 11">
        <a:dk1>
          <a:srgbClr val="333333"/>
        </a:dk1>
        <a:lt1>
          <a:srgbClr val="FFFFFF"/>
        </a:lt1>
        <a:dk2>
          <a:srgbClr val="999999"/>
        </a:dk2>
        <a:lt2>
          <a:srgbClr val="FFFFFF"/>
        </a:lt2>
        <a:accent1>
          <a:srgbClr val="F7C4A6"/>
        </a:accent1>
        <a:accent2>
          <a:srgbClr val="CDCCFF"/>
        </a:accent2>
        <a:accent3>
          <a:srgbClr val="CACACA"/>
        </a:accent3>
        <a:accent4>
          <a:srgbClr val="DADADA"/>
        </a:accent4>
        <a:accent5>
          <a:srgbClr val="FADED0"/>
        </a:accent5>
        <a:accent6>
          <a:srgbClr val="BAB9E7"/>
        </a:accent6>
        <a:hlink>
          <a:srgbClr val="CFF3B7"/>
        </a:hlink>
        <a:folHlink>
          <a:srgbClr val="F8EDCD"/>
        </a:folHlink>
      </a:clrScheme>
      <a:clrMap bg1="dk2" tx1="lt1" bg2="dk1" tx2="lt2" accent1="accent1" accent2="accent2" accent3="accent3" accent4="accent4" accent5="accent5" accent6="accent6" hlink="hlink" folHlink="folHlink"/>
    </a:extraClrScheme>
    <a:extraClrScheme>
      <a:clrScheme name="1_Default Design 12">
        <a:dk1>
          <a:srgbClr val="333333"/>
        </a:dk1>
        <a:lt1>
          <a:srgbClr val="FFFFFF"/>
        </a:lt1>
        <a:dk2>
          <a:srgbClr val="999999"/>
        </a:dk2>
        <a:lt2>
          <a:srgbClr val="FFFFFF"/>
        </a:lt2>
        <a:accent1>
          <a:srgbClr val="F7D4D8"/>
        </a:accent1>
        <a:accent2>
          <a:srgbClr val="EBD68B"/>
        </a:accent2>
        <a:accent3>
          <a:srgbClr val="CACACA"/>
        </a:accent3>
        <a:accent4>
          <a:srgbClr val="DADADA"/>
        </a:accent4>
        <a:accent5>
          <a:srgbClr val="FAE6E9"/>
        </a:accent5>
        <a:accent6>
          <a:srgbClr val="D5C27D"/>
        </a:accent6>
        <a:hlink>
          <a:srgbClr val="DFF8CD"/>
        </a:hlink>
        <a:folHlink>
          <a:srgbClr val="DDDDF9"/>
        </a:folHlink>
      </a:clrScheme>
      <a:clrMap bg1="dk2" tx1="lt1" bg2="dk1" tx2="lt2" accent1="accent1" accent2="accent2" accent3="accent3" accent4="accent4" accent5="accent5" accent6="accent6" hlink="hlink" folHlink="folHlink"/>
    </a:extraClrScheme>
    <a:extraClrScheme>
      <a:clrScheme name="1_Default Design 13">
        <a:dk1>
          <a:srgbClr val="333333"/>
        </a:dk1>
        <a:lt1>
          <a:srgbClr val="FFFFFF"/>
        </a:lt1>
        <a:dk2>
          <a:srgbClr val="999999"/>
        </a:dk2>
        <a:lt2>
          <a:srgbClr val="FFFFFF"/>
        </a:lt2>
        <a:accent1>
          <a:srgbClr val="0BBEE6"/>
        </a:accent1>
        <a:accent2>
          <a:srgbClr val="30CFF2"/>
        </a:accent2>
        <a:accent3>
          <a:srgbClr val="CACACA"/>
        </a:accent3>
        <a:accent4>
          <a:srgbClr val="DADADA"/>
        </a:accent4>
        <a:accent5>
          <a:srgbClr val="AADBF0"/>
        </a:accent5>
        <a:accent6>
          <a:srgbClr val="2ABBDB"/>
        </a:accent6>
        <a:hlink>
          <a:srgbClr val="4BDAFA"/>
        </a:hlink>
        <a:folHlink>
          <a:srgbClr val="87E9FF"/>
        </a:folHlink>
      </a:clrScheme>
      <a:clrMap bg1="dk2" tx1="lt1" bg2="dk1" tx2="lt2" accent1="accent1" accent2="accent2" accent3="accent3" accent4="accent4" accent5="accent5" accent6="accent6" hlink="hlink" folHlink="folHlink"/>
    </a:extraClrScheme>
    <a:extraClrScheme>
      <a:clrScheme name="1_Default Design 14">
        <a:dk1>
          <a:srgbClr val="333333"/>
        </a:dk1>
        <a:lt1>
          <a:srgbClr val="FFFFFF"/>
        </a:lt1>
        <a:dk2>
          <a:srgbClr val="999999"/>
        </a:dk2>
        <a:lt2>
          <a:srgbClr val="FFFFFF"/>
        </a:lt2>
        <a:accent1>
          <a:srgbClr val="8CBEFF"/>
        </a:accent1>
        <a:accent2>
          <a:srgbClr val="8DE68A"/>
        </a:accent2>
        <a:accent3>
          <a:srgbClr val="CACACA"/>
        </a:accent3>
        <a:accent4>
          <a:srgbClr val="DADADA"/>
        </a:accent4>
        <a:accent5>
          <a:srgbClr val="C5DBFF"/>
        </a:accent5>
        <a:accent6>
          <a:srgbClr val="7FD07D"/>
        </a:accent6>
        <a:hlink>
          <a:srgbClr val="4DDEFF"/>
        </a:hlink>
        <a:folHlink>
          <a:srgbClr val="D3CCFF"/>
        </a:folHlink>
      </a:clrScheme>
      <a:clrMap bg1="dk2" tx1="lt1" bg2="dk1" tx2="lt2" accent1="accent1" accent2="accent2" accent3="accent3" accent4="accent4" accent5="accent5" accent6="accent6" hlink="hlink" folHlink="folHlink"/>
    </a:extraClrScheme>
    <a:extraClrScheme>
      <a:clrScheme name="1_Default Design 15">
        <a:dk1>
          <a:srgbClr val="333333"/>
        </a:dk1>
        <a:lt1>
          <a:srgbClr val="FFFFFF"/>
        </a:lt1>
        <a:dk2>
          <a:srgbClr val="999999"/>
        </a:dk2>
        <a:lt2>
          <a:srgbClr val="FFFFFF"/>
        </a:lt2>
        <a:accent1>
          <a:srgbClr val="FF999B"/>
        </a:accent1>
        <a:accent2>
          <a:srgbClr val="61D8F2"/>
        </a:accent2>
        <a:accent3>
          <a:srgbClr val="CACACA"/>
        </a:accent3>
        <a:accent4>
          <a:srgbClr val="DADADA"/>
        </a:accent4>
        <a:accent5>
          <a:srgbClr val="FFCACB"/>
        </a:accent5>
        <a:accent6>
          <a:srgbClr val="57C4DB"/>
        </a:accent6>
        <a:hlink>
          <a:srgbClr val="FFDAA6"/>
        </a:hlink>
        <a:folHlink>
          <a:srgbClr val="FFCCEB"/>
        </a:folHlink>
      </a:clrScheme>
      <a:clrMap bg1="dk2" tx1="lt1" bg2="dk1" tx2="lt2" accent1="accent1" accent2="accent2" accent3="accent3" accent4="accent4" accent5="accent5" accent6="accent6" hlink="hlink" folHlink="folHlink"/>
    </a:extraClrScheme>
    <a:extraClrScheme>
      <a:clrScheme name="1_Default Design 16">
        <a:dk1>
          <a:srgbClr val="333333"/>
        </a:dk1>
        <a:lt1>
          <a:srgbClr val="FFFFFF"/>
        </a:lt1>
        <a:dk2>
          <a:srgbClr val="999999"/>
        </a:dk2>
        <a:lt2>
          <a:srgbClr val="FFFFFF"/>
        </a:lt2>
        <a:accent1>
          <a:srgbClr val="FFB080"/>
        </a:accent1>
        <a:accent2>
          <a:srgbClr val="E3B2FF"/>
        </a:accent2>
        <a:accent3>
          <a:srgbClr val="CACACA"/>
        </a:accent3>
        <a:accent4>
          <a:srgbClr val="DADADA"/>
        </a:accent4>
        <a:accent5>
          <a:srgbClr val="FFD4C0"/>
        </a:accent5>
        <a:accent6>
          <a:srgbClr val="CEA1E7"/>
        </a:accent6>
        <a:hlink>
          <a:srgbClr val="E6E345"/>
        </a:hlink>
        <a:folHlink>
          <a:srgbClr val="4DDEFF"/>
        </a:folHlink>
      </a:clrScheme>
      <a:clrMap bg1="dk2" tx1="lt1" bg2="dk1" tx2="lt2" accent1="accent1" accent2="accent2" accent3="accent3" accent4="accent4" accent5="accent5" accent6="accent6" hlink="hlink" folHlink="folHlink"/>
    </a:extraClrScheme>
    <a:extraClrScheme>
      <a:clrScheme name="1_Default Design 17">
        <a:dk1>
          <a:srgbClr val="000000"/>
        </a:dk1>
        <a:lt1>
          <a:srgbClr val="FFFFFF"/>
        </a:lt1>
        <a:dk2>
          <a:srgbClr val="000000"/>
        </a:dk2>
        <a:lt2>
          <a:srgbClr val="CCCCCC"/>
        </a:lt2>
        <a:accent1>
          <a:srgbClr val="FF7878"/>
        </a:accent1>
        <a:accent2>
          <a:srgbClr val="FF8F8F"/>
        </a:accent2>
        <a:accent3>
          <a:srgbClr val="FFFFFF"/>
        </a:accent3>
        <a:accent4>
          <a:srgbClr val="000000"/>
        </a:accent4>
        <a:accent5>
          <a:srgbClr val="FFBEBE"/>
        </a:accent5>
        <a:accent6>
          <a:srgbClr val="E78181"/>
        </a:accent6>
        <a:hlink>
          <a:srgbClr val="FFA4A4"/>
        </a:hlink>
        <a:folHlink>
          <a:srgbClr val="FFD1D1"/>
        </a:folHlink>
      </a:clrScheme>
      <a:clrMap bg1="lt1" tx1="dk1" bg2="lt2" tx2="dk2" accent1="accent1" accent2="accent2" accent3="accent3" accent4="accent4" accent5="accent5" accent6="accent6" hlink="hlink" folHlink="folHlink"/>
    </a:extraClrScheme>
    <a:extraClrScheme>
      <a:clrScheme name="1_Default Design 18">
        <a:dk1>
          <a:srgbClr val="000000"/>
        </a:dk1>
        <a:lt1>
          <a:srgbClr val="FFFFFF"/>
        </a:lt1>
        <a:dk2>
          <a:srgbClr val="000000"/>
        </a:dk2>
        <a:lt2>
          <a:srgbClr val="CCCCCC"/>
        </a:lt2>
        <a:accent1>
          <a:srgbClr val="FFA4D9"/>
        </a:accent1>
        <a:accent2>
          <a:srgbClr val="FFA66B"/>
        </a:accent2>
        <a:accent3>
          <a:srgbClr val="FFFFFF"/>
        </a:accent3>
        <a:accent4>
          <a:srgbClr val="000000"/>
        </a:accent4>
        <a:accent5>
          <a:srgbClr val="FFCFE9"/>
        </a:accent5>
        <a:accent6>
          <a:srgbClr val="E79660"/>
        </a:accent6>
        <a:hlink>
          <a:srgbClr val="FFB5B5"/>
        </a:hlink>
        <a:folHlink>
          <a:srgbClr val="FFE685"/>
        </a:folHlink>
      </a:clrScheme>
      <a:clrMap bg1="lt1" tx1="dk1" bg2="lt2" tx2="dk2" accent1="accent1" accent2="accent2" accent3="accent3" accent4="accent4" accent5="accent5" accent6="accent6" hlink="hlink" folHlink="folHlink"/>
    </a:extraClrScheme>
    <a:extraClrScheme>
      <a:clrScheme name="1_Default Design 19">
        <a:dk1>
          <a:srgbClr val="000000"/>
        </a:dk1>
        <a:lt1>
          <a:srgbClr val="FFFFFF"/>
        </a:lt1>
        <a:dk2>
          <a:srgbClr val="000000"/>
        </a:dk2>
        <a:lt2>
          <a:srgbClr val="CCCCCC"/>
        </a:lt2>
        <a:accent1>
          <a:srgbClr val="65CDF0"/>
        </a:accent1>
        <a:accent2>
          <a:srgbClr val="FF9999"/>
        </a:accent2>
        <a:accent3>
          <a:srgbClr val="FFFFFF"/>
        </a:accent3>
        <a:accent4>
          <a:srgbClr val="000000"/>
        </a:accent4>
        <a:accent5>
          <a:srgbClr val="B8E3F6"/>
        </a:accent5>
        <a:accent6>
          <a:srgbClr val="E78A8A"/>
        </a:accent6>
        <a:hlink>
          <a:srgbClr val="D6F37D"/>
        </a:hlink>
        <a:folHlink>
          <a:srgbClr val="B8D5FF"/>
        </a:folHlink>
      </a:clrScheme>
      <a:clrMap bg1="lt1" tx1="dk1" bg2="lt2" tx2="dk2" accent1="accent1" accent2="accent2" accent3="accent3" accent4="accent4" accent5="accent5" accent6="accent6" hlink="hlink" folHlink="folHlink"/>
    </a:extraClrScheme>
    <a:extraClrScheme>
      <a:clrScheme name="1_Default Design 20">
        <a:dk1>
          <a:srgbClr val="000000"/>
        </a:dk1>
        <a:lt1>
          <a:srgbClr val="FFFFFF"/>
        </a:lt1>
        <a:dk2>
          <a:srgbClr val="000000"/>
        </a:dk2>
        <a:lt2>
          <a:srgbClr val="CCCCCC"/>
        </a:lt2>
        <a:accent1>
          <a:srgbClr val="FFA3A3"/>
        </a:accent1>
        <a:accent2>
          <a:srgbClr val="FFD943"/>
        </a:accent2>
        <a:accent3>
          <a:srgbClr val="FFFFFF"/>
        </a:accent3>
        <a:accent4>
          <a:srgbClr val="000000"/>
        </a:accent4>
        <a:accent5>
          <a:srgbClr val="FFCECE"/>
        </a:accent5>
        <a:accent6>
          <a:srgbClr val="E7C43C"/>
        </a:accent6>
        <a:hlink>
          <a:srgbClr val="D2C9FF"/>
        </a:hlink>
        <a:folHlink>
          <a:srgbClr val="97ED97"/>
        </a:folHlink>
      </a:clrScheme>
      <a:clrMap bg1="lt1" tx1="dk1" bg2="lt2" tx2="dk2" accent1="accent1" accent2="accent2" accent3="accent3" accent4="accent4" accent5="accent5" accent6="accent6" hlink="hlink" folHlink="folHlink"/>
    </a:extraClrScheme>
    <a:extraClrScheme>
      <a:clrScheme name="1_Default Design 21">
        <a:dk1>
          <a:srgbClr val="000000"/>
        </a:dk1>
        <a:lt1>
          <a:srgbClr val="FFFFFF"/>
        </a:lt1>
        <a:dk2>
          <a:srgbClr val="000000"/>
        </a:dk2>
        <a:lt2>
          <a:srgbClr val="CCCCCC"/>
        </a:lt2>
        <a:accent1>
          <a:srgbClr val="F2EF3D"/>
        </a:accent1>
        <a:accent2>
          <a:srgbClr val="F2DA3D"/>
        </a:accent2>
        <a:accent3>
          <a:srgbClr val="FFFFFF"/>
        </a:accent3>
        <a:accent4>
          <a:srgbClr val="000000"/>
        </a:accent4>
        <a:accent5>
          <a:srgbClr val="F7F6AF"/>
        </a:accent5>
        <a:accent6>
          <a:srgbClr val="DBC536"/>
        </a:accent6>
        <a:hlink>
          <a:srgbClr val="E1E65C"/>
        </a:hlink>
        <a:folHlink>
          <a:srgbClr val="FFEA80"/>
        </a:folHlink>
      </a:clrScheme>
      <a:clrMap bg1="lt1" tx1="dk1" bg2="lt2" tx2="dk2" accent1="accent1" accent2="accent2" accent3="accent3" accent4="accent4" accent5="accent5" accent6="accent6" hlink="hlink" folHlink="folHlink"/>
    </a:extraClrScheme>
    <a:extraClrScheme>
      <a:clrScheme name="1_Default Design 22">
        <a:dk1>
          <a:srgbClr val="000000"/>
        </a:dk1>
        <a:lt1>
          <a:srgbClr val="FFFFFF"/>
        </a:lt1>
        <a:dk2>
          <a:srgbClr val="000000"/>
        </a:dk2>
        <a:lt2>
          <a:srgbClr val="CCCCCC"/>
        </a:lt2>
        <a:accent1>
          <a:srgbClr val="FFD640"/>
        </a:accent1>
        <a:accent2>
          <a:srgbClr val="D1FA4B"/>
        </a:accent2>
        <a:accent3>
          <a:srgbClr val="FFFFFF"/>
        </a:accent3>
        <a:accent4>
          <a:srgbClr val="000000"/>
        </a:accent4>
        <a:accent5>
          <a:srgbClr val="FFE8AF"/>
        </a:accent5>
        <a:accent6>
          <a:srgbClr val="BDE343"/>
        </a:accent6>
        <a:hlink>
          <a:srgbClr val="FFFD99"/>
        </a:hlink>
        <a:folHlink>
          <a:srgbClr val="DBFFD9"/>
        </a:folHlink>
      </a:clrScheme>
      <a:clrMap bg1="lt1" tx1="dk1" bg2="lt2" tx2="dk2" accent1="accent1" accent2="accent2" accent3="accent3" accent4="accent4" accent5="accent5" accent6="accent6" hlink="hlink" folHlink="folHlink"/>
    </a:extraClrScheme>
    <a:extraClrScheme>
      <a:clrScheme name="1_Default Design 23">
        <a:dk1>
          <a:srgbClr val="000000"/>
        </a:dk1>
        <a:lt1>
          <a:srgbClr val="FFFFFF"/>
        </a:lt1>
        <a:dk2>
          <a:srgbClr val="000000"/>
        </a:dk2>
        <a:lt2>
          <a:srgbClr val="CCCCCC"/>
        </a:lt2>
        <a:accent1>
          <a:srgbClr val="FFCCEC"/>
        </a:accent1>
        <a:accent2>
          <a:srgbClr val="EBE86A"/>
        </a:accent2>
        <a:accent3>
          <a:srgbClr val="FFFFFF"/>
        </a:accent3>
        <a:accent4>
          <a:srgbClr val="000000"/>
        </a:accent4>
        <a:accent5>
          <a:srgbClr val="FFE2F4"/>
        </a:accent5>
        <a:accent6>
          <a:srgbClr val="D5D25F"/>
        </a:accent6>
        <a:hlink>
          <a:srgbClr val="FFDDD1"/>
        </a:hlink>
        <a:folHlink>
          <a:srgbClr val="D2CCFF"/>
        </a:folHlink>
      </a:clrScheme>
      <a:clrMap bg1="lt1" tx1="dk1" bg2="lt2" tx2="dk2" accent1="accent1" accent2="accent2" accent3="accent3" accent4="accent4" accent5="accent5" accent6="accent6" hlink="hlink" folHlink="folHlink"/>
    </a:extraClrScheme>
    <a:extraClrScheme>
      <a:clrScheme name="1_Default Design 24">
        <a:dk1>
          <a:srgbClr val="000000"/>
        </a:dk1>
        <a:lt1>
          <a:srgbClr val="FFFFFF"/>
        </a:lt1>
        <a:dk2>
          <a:srgbClr val="000000"/>
        </a:dk2>
        <a:lt2>
          <a:srgbClr val="CCCCCC"/>
        </a:lt2>
        <a:accent1>
          <a:srgbClr val="FFC8A6"/>
        </a:accent1>
        <a:accent2>
          <a:srgbClr val="9AE2ED"/>
        </a:accent2>
        <a:accent3>
          <a:srgbClr val="FFFFFF"/>
        </a:accent3>
        <a:accent4>
          <a:srgbClr val="000000"/>
        </a:accent4>
        <a:accent5>
          <a:srgbClr val="FFE0D0"/>
        </a:accent5>
        <a:accent6>
          <a:srgbClr val="8BCDD7"/>
        </a:accent6>
        <a:hlink>
          <a:srgbClr val="F1D9FF"/>
        </a:hlink>
        <a:folHlink>
          <a:srgbClr val="F2F1AA"/>
        </a:folHlink>
      </a:clrScheme>
      <a:clrMap bg1="lt1" tx1="dk1" bg2="lt2" tx2="dk2" accent1="accent1" accent2="accent2" accent3="accent3" accent4="accent4" accent5="accent5" accent6="accent6" hlink="hlink" folHlink="folHlink"/>
    </a:extraClrScheme>
    <a:extraClrScheme>
      <a:clrScheme name="1_Default Design 25">
        <a:dk1>
          <a:srgbClr val="000000"/>
        </a:dk1>
        <a:lt1>
          <a:srgbClr val="FFFFFF"/>
        </a:lt1>
        <a:dk2>
          <a:srgbClr val="000000"/>
        </a:dk2>
        <a:lt2>
          <a:srgbClr val="CCCCCC"/>
        </a:lt2>
        <a:accent1>
          <a:srgbClr val="98ED5F"/>
        </a:accent1>
        <a:accent2>
          <a:srgbClr val="D1EB5E"/>
        </a:accent2>
        <a:accent3>
          <a:srgbClr val="FFFFFF"/>
        </a:accent3>
        <a:accent4>
          <a:srgbClr val="000000"/>
        </a:accent4>
        <a:accent5>
          <a:srgbClr val="CAF4B6"/>
        </a:accent5>
        <a:accent6>
          <a:srgbClr val="BDD554"/>
        </a:accent6>
        <a:hlink>
          <a:srgbClr val="C7EBB0"/>
        </a:hlink>
        <a:folHlink>
          <a:srgbClr val="E9F5AF"/>
        </a:folHlink>
      </a:clrScheme>
      <a:clrMap bg1="lt1" tx1="dk1" bg2="lt2" tx2="dk2" accent1="accent1" accent2="accent2" accent3="accent3" accent4="accent4" accent5="accent5" accent6="accent6" hlink="hlink" folHlink="folHlink"/>
    </a:extraClrScheme>
    <a:extraClrScheme>
      <a:clrScheme name="1_Default Design 26">
        <a:dk1>
          <a:srgbClr val="000000"/>
        </a:dk1>
        <a:lt1>
          <a:srgbClr val="FFFFFF"/>
        </a:lt1>
        <a:dk2>
          <a:srgbClr val="000000"/>
        </a:dk2>
        <a:lt2>
          <a:srgbClr val="CCCCCC"/>
        </a:lt2>
        <a:accent1>
          <a:srgbClr val="D1EB5E"/>
        </a:accent1>
        <a:accent2>
          <a:srgbClr val="8DE0F7"/>
        </a:accent2>
        <a:accent3>
          <a:srgbClr val="FFFFFF"/>
        </a:accent3>
        <a:accent4>
          <a:srgbClr val="000000"/>
        </a:accent4>
        <a:accent5>
          <a:srgbClr val="E5F3B6"/>
        </a:accent5>
        <a:accent6>
          <a:srgbClr val="7FCBE0"/>
        </a:accent6>
        <a:hlink>
          <a:srgbClr val="CFF3B7"/>
        </a:hlink>
        <a:folHlink>
          <a:srgbClr val="F8EDCD"/>
        </a:folHlink>
      </a:clrScheme>
      <a:clrMap bg1="lt1" tx1="dk1" bg2="lt2" tx2="dk2" accent1="accent1" accent2="accent2" accent3="accent3" accent4="accent4" accent5="accent5" accent6="accent6" hlink="hlink" folHlink="folHlink"/>
    </a:extraClrScheme>
    <a:extraClrScheme>
      <a:clrScheme name="1_Default Design 27">
        <a:dk1>
          <a:srgbClr val="000000"/>
        </a:dk1>
        <a:lt1>
          <a:srgbClr val="FFFFFF"/>
        </a:lt1>
        <a:dk2>
          <a:srgbClr val="000000"/>
        </a:dk2>
        <a:lt2>
          <a:srgbClr val="CCCCCC"/>
        </a:lt2>
        <a:accent1>
          <a:srgbClr val="F7C4A6"/>
        </a:accent1>
        <a:accent2>
          <a:srgbClr val="CDCCFF"/>
        </a:accent2>
        <a:accent3>
          <a:srgbClr val="FFFFFF"/>
        </a:accent3>
        <a:accent4>
          <a:srgbClr val="000000"/>
        </a:accent4>
        <a:accent5>
          <a:srgbClr val="FADED0"/>
        </a:accent5>
        <a:accent6>
          <a:srgbClr val="BAB9E7"/>
        </a:accent6>
        <a:hlink>
          <a:srgbClr val="CFF3B7"/>
        </a:hlink>
        <a:folHlink>
          <a:srgbClr val="F8EDCD"/>
        </a:folHlink>
      </a:clrScheme>
      <a:clrMap bg1="lt1" tx1="dk1" bg2="lt2" tx2="dk2" accent1="accent1" accent2="accent2" accent3="accent3" accent4="accent4" accent5="accent5" accent6="accent6" hlink="hlink" folHlink="folHlink"/>
    </a:extraClrScheme>
    <a:extraClrScheme>
      <a:clrScheme name="1_Default Design 28">
        <a:dk1>
          <a:srgbClr val="000000"/>
        </a:dk1>
        <a:lt1>
          <a:srgbClr val="FFFFFF"/>
        </a:lt1>
        <a:dk2>
          <a:srgbClr val="000000"/>
        </a:dk2>
        <a:lt2>
          <a:srgbClr val="CCCCCC"/>
        </a:lt2>
        <a:accent1>
          <a:srgbClr val="F7D4D8"/>
        </a:accent1>
        <a:accent2>
          <a:srgbClr val="EBD68B"/>
        </a:accent2>
        <a:accent3>
          <a:srgbClr val="FFFFFF"/>
        </a:accent3>
        <a:accent4>
          <a:srgbClr val="000000"/>
        </a:accent4>
        <a:accent5>
          <a:srgbClr val="FAE6E9"/>
        </a:accent5>
        <a:accent6>
          <a:srgbClr val="D5C27D"/>
        </a:accent6>
        <a:hlink>
          <a:srgbClr val="DFF8CD"/>
        </a:hlink>
        <a:folHlink>
          <a:srgbClr val="DDDDF9"/>
        </a:folHlink>
      </a:clrScheme>
      <a:clrMap bg1="lt1" tx1="dk1" bg2="lt2" tx2="dk2" accent1="accent1" accent2="accent2" accent3="accent3" accent4="accent4" accent5="accent5" accent6="accent6" hlink="hlink" folHlink="folHlink"/>
    </a:extraClrScheme>
    <a:extraClrScheme>
      <a:clrScheme name="1_Default Design 29">
        <a:dk1>
          <a:srgbClr val="000000"/>
        </a:dk1>
        <a:lt1>
          <a:srgbClr val="FFFFFF"/>
        </a:lt1>
        <a:dk2>
          <a:srgbClr val="000000"/>
        </a:dk2>
        <a:lt2>
          <a:srgbClr val="CCCCCC"/>
        </a:lt2>
        <a:accent1>
          <a:srgbClr val="0BBEE6"/>
        </a:accent1>
        <a:accent2>
          <a:srgbClr val="30CFF2"/>
        </a:accent2>
        <a:accent3>
          <a:srgbClr val="FFFFFF"/>
        </a:accent3>
        <a:accent4>
          <a:srgbClr val="000000"/>
        </a:accent4>
        <a:accent5>
          <a:srgbClr val="AADBF0"/>
        </a:accent5>
        <a:accent6>
          <a:srgbClr val="2ABBDB"/>
        </a:accent6>
        <a:hlink>
          <a:srgbClr val="4BDAFA"/>
        </a:hlink>
        <a:folHlink>
          <a:srgbClr val="87E9FF"/>
        </a:folHlink>
      </a:clrScheme>
      <a:clrMap bg1="lt1" tx1="dk1" bg2="lt2" tx2="dk2" accent1="accent1" accent2="accent2" accent3="accent3" accent4="accent4" accent5="accent5" accent6="accent6" hlink="hlink" folHlink="folHlink"/>
    </a:extraClrScheme>
    <a:extraClrScheme>
      <a:clrScheme name="1_Default Design 30">
        <a:dk1>
          <a:srgbClr val="000000"/>
        </a:dk1>
        <a:lt1>
          <a:srgbClr val="FFFFFF"/>
        </a:lt1>
        <a:dk2>
          <a:srgbClr val="000000"/>
        </a:dk2>
        <a:lt2>
          <a:srgbClr val="CCCCCC"/>
        </a:lt2>
        <a:accent1>
          <a:srgbClr val="8CBEFF"/>
        </a:accent1>
        <a:accent2>
          <a:srgbClr val="8DE68A"/>
        </a:accent2>
        <a:accent3>
          <a:srgbClr val="FFFFFF"/>
        </a:accent3>
        <a:accent4>
          <a:srgbClr val="000000"/>
        </a:accent4>
        <a:accent5>
          <a:srgbClr val="C5DBFF"/>
        </a:accent5>
        <a:accent6>
          <a:srgbClr val="7FD07D"/>
        </a:accent6>
        <a:hlink>
          <a:srgbClr val="4DDEFF"/>
        </a:hlink>
        <a:folHlink>
          <a:srgbClr val="D3CCFF"/>
        </a:folHlink>
      </a:clrScheme>
      <a:clrMap bg1="lt1" tx1="dk1" bg2="lt2" tx2="dk2" accent1="accent1" accent2="accent2" accent3="accent3" accent4="accent4" accent5="accent5" accent6="accent6" hlink="hlink" folHlink="folHlink"/>
    </a:extraClrScheme>
    <a:extraClrScheme>
      <a:clrScheme name="1_Default Design 31">
        <a:dk1>
          <a:srgbClr val="000000"/>
        </a:dk1>
        <a:lt1>
          <a:srgbClr val="FFFFFF"/>
        </a:lt1>
        <a:dk2>
          <a:srgbClr val="000000"/>
        </a:dk2>
        <a:lt2>
          <a:srgbClr val="CCCCCC"/>
        </a:lt2>
        <a:accent1>
          <a:srgbClr val="FF999B"/>
        </a:accent1>
        <a:accent2>
          <a:srgbClr val="61D8F2"/>
        </a:accent2>
        <a:accent3>
          <a:srgbClr val="FFFFFF"/>
        </a:accent3>
        <a:accent4>
          <a:srgbClr val="000000"/>
        </a:accent4>
        <a:accent5>
          <a:srgbClr val="FFCACB"/>
        </a:accent5>
        <a:accent6>
          <a:srgbClr val="57C4DB"/>
        </a:accent6>
        <a:hlink>
          <a:srgbClr val="FFDAA6"/>
        </a:hlink>
        <a:folHlink>
          <a:srgbClr val="FFCCEB"/>
        </a:folHlink>
      </a:clrScheme>
      <a:clrMap bg1="lt1" tx1="dk1" bg2="lt2" tx2="dk2" accent1="accent1" accent2="accent2" accent3="accent3" accent4="accent4" accent5="accent5" accent6="accent6" hlink="hlink" folHlink="folHlink"/>
    </a:extraClrScheme>
    <a:extraClrScheme>
      <a:clrScheme name="1_Default Design 32">
        <a:dk1>
          <a:srgbClr val="000000"/>
        </a:dk1>
        <a:lt1>
          <a:srgbClr val="FFFFFF"/>
        </a:lt1>
        <a:dk2>
          <a:srgbClr val="000000"/>
        </a:dk2>
        <a:lt2>
          <a:srgbClr val="CCCCCC"/>
        </a:lt2>
        <a:accent1>
          <a:srgbClr val="FFB080"/>
        </a:accent1>
        <a:accent2>
          <a:srgbClr val="E3B2FF"/>
        </a:accent2>
        <a:accent3>
          <a:srgbClr val="FFFFFF"/>
        </a:accent3>
        <a:accent4>
          <a:srgbClr val="000000"/>
        </a:accent4>
        <a:accent5>
          <a:srgbClr val="FFD4C0"/>
        </a:accent5>
        <a:accent6>
          <a:srgbClr val="CEA1E7"/>
        </a:accent6>
        <a:hlink>
          <a:srgbClr val="E6E345"/>
        </a:hlink>
        <a:folHlink>
          <a:srgbClr val="4DDE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ind_1615_slide</Template>
  <TotalTime>3940</TotalTime>
  <Words>2089</Words>
  <Application>Microsoft Office PowerPoint</Application>
  <PresentationFormat>عرض على الشاشة (4:3)</PresentationFormat>
  <Paragraphs>266</Paragraphs>
  <Slides>42</Slides>
  <Notes>0</Notes>
  <HiddenSlides>0</HiddenSlides>
  <MMClips>0</MMClips>
  <ScaleCrop>false</ScaleCrop>
  <HeadingPairs>
    <vt:vector size="6" baseType="variant">
      <vt:variant>
        <vt:lpstr>الخطوط المستخدمة</vt:lpstr>
      </vt:variant>
      <vt:variant>
        <vt:i4>13</vt:i4>
      </vt:variant>
      <vt:variant>
        <vt:lpstr>نسق</vt:lpstr>
      </vt:variant>
      <vt:variant>
        <vt:i4>3</vt:i4>
      </vt:variant>
      <vt:variant>
        <vt:lpstr>عناوين الشرائح</vt:lpstr>
      </vt:variant>
      <vt:variant>
        <vt:i4>42</vt:i4>
      </vt:variant>
    </vt:vector>
  </HeadingPairs>
  <TitlesOfParts>
    <vt:vector size="58" baseType="lpstr">
      <vt:lpstr>AR DELANEY</vt:lpstr>
      <vt:lpstr>Arabic Typesetting</vt:lpstr>
      <vt:lpstr>Arial</vt:lpstr>
      <vt:lpstr>Calibri</vt:lpstr>
      <vt:lpstr>DroidArabicKufi-Regular</vt:lpstr>
      <vt:lpstr>Lucida Sans Unicode</vt:lpstr>
      <vt:lpstr>Rage Italic</vt:lpstr>
      <vt:lpstr>Tahoma</vt:lpstr>
      <vt:lpstr>Times New Roman</vt:lpstr>
      <vt:lpstr>Verdana</vt:lpstr>
      <vt:lpstr>Wingdings</vt:lpstr>
      <vt:lpstr>Wingdings 2</vt:lpstr>
      <vt:lpstr>Wingdings 3</vt:lpstr>
      <vt:lpstr>ind_1615_slide</vt:lpstr>
      <vt:lpstr>1_Default Design</vt:lpstr>
      <vt:lpstr>ملتقى</vt:lpstr>
      <vt:lpstr>الأداء الفني والمهاري لمعلمات الرياضيات    للعام الدراسي 1440/1439هـ </vt:lpstr>
      <vt:lpstr>عرض تقديمي في PowerPoint</vt:lpstr>
      <vt:lpstr>عرض تقديمي في PowerPoint</vt:lpstr>
      <vt:lpstr>الهدف من البرنامج  </vt:lpstr>
      <vt:lpstr>عرض تقديمي في PowerPoint</vt:lpstr>
      <vt:lpstr>عرض تقديمي في PowerPoint</vt:lpstr>
      <vt:lpstr>نشاط 1/1       الزمن 20 دقيقة</vt:lpstr>
      <vt:lpstr>عرض تقديمي في PowerPoint</vt:lpstr>
      <vt:lpstr>عرض تقديمي في PowerPoint</vt:lpstr>
      <vt:lpstr>مهارات المعلم</vt:lpstr>
      <vt:lpstr>نشاط 2/1     الزمن 20 دقيقة</vt:lpstr>
      <vt:lpstr>مفهوم التخطيط : </vt:lpstr>
      <vt:lpstr>اهمية التخطيط للتدريس  </vt:lpstr>
      <vt:lpstr>أنواع التخطيط</vt:lpstr>
      <vt:lpstr>الأمور التي ينبغي مراعاتها عند التخطيط </vt:lpstr>
      <vt:lpstr>استراحة</vt:lpstr>
      <vt:lpstr>عرض تقديمي في PowerPoint</vt:lpstr>
      <vt:lpstr>نشاط1/2       الزمن 20 دقيقة</vt:lpstr>
      <vt:lpstr>عناصر استراتيجيّة التدريس </vt:lpstr>
      <vt:lpstr>استراتيجيات التدريس</vt:lpstr>
      <vt:lpstr>استراتيجية الحوار والمناقشة</vt:lpstr>
      <vt:lpstr>عرض تقديمي في PowerPoint</vt:lpstr>
      <vt:lpstr>استراتيجية خرائط المفاهيم </vt:lpstr>
      <vt:lpstr>استراتيجية ” نموذج فراير  </vt:lpstr>
      <vt:lpstr>استراتيجيات التعلم النشط</vt:lpstr>
      <vt:lpstr>نشاط 2/2          الزمن :  20دقيقة</vt:lpstr>
      <vt:lpstr>الوسيلة التعليمية</vt:lpstr>
      <vt:lpstr>أنواع الوسائل التعليميّة للوسائل التعليمية </vt:lpstr>
      <vt:lpstr>اليوم الثاني</vt:lpstr>
      <vt:lpstr>نشاط 2/1       الزمن :20 دقيقة</vt:lpstr>
      <vt:lpstr>إدارة الصف</vt:lpstr>
      <vt:lpstr>كيفية إدارة الصف </vt:lpstr>
      <vt:lpstr>عرض تقديمي في PowerPoint</vt:lpstr>
      <vt:lpstr>نشاط 2/2    الزمن: 20 دقيقة </vt:lpstr>
      <vt:lpstr>  الأسئلة الصفية</vt:lpstr>
      <vt:lpstr>عرض تقديمي في PowerPoint</vt:lpstr>
      <vt:lpstr> تصنيف الأسئلة حسب مستوى التفكير  </vt:lpstr>
      <vt:lpstr>نشاط 2/3          الزمن : 20دقيقة</vt:lpstr>
      <vt:lpstr>اثارة الدافعية</vt:lpstr>
      <vt:lpstr>وسائل إثارة الدافعية</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الاجتماع الأول  لمعلمات الرياضيات  في المرحلة الثانوية  للعام الدراسي  1435-1436هـ</dc:title>
  <dc:creator>medi</dc:creator>
  <cp:lastModifiedBy>خيريه زيلعي</cp:lastModifiedBy>
  <cp:revision>575</cp:revision>
  <cp:lastPrinted>2014-09-01T13:56:13Z</cp:lastPrinted>
  <dcterms:created xsi:type="dcterms:W3CDTF">2014-06-15T13:54:50Z</dcterms:created>
  <dcterms:modified xsi:type="dcterms:W3CDTF">2019-02-18T07:23:15Z</dcterms:modified>
</cp:coreProperties>
</file>