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55B83C1-A293-4322-836B-79E0E773DAA5}" type="datetimeFigureOut">
              <a:rPr lang="en-US" smtClean="0"/>
              <a:pPr/>
              <a:t>4/15/2019</a:t>
            </a:fld>
            <a:endParaRPr lang="en-MY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MY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55B0341-242E-44FA-8B13-5D27B4C722DF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83C1-A293-4322-836B-79E0E773DAA5}" type="datetimeFigureOut">
              <a:rPr lang="en-US" smtClean="0"/>
              <a:pPr/>
              <a:t>4/15/2019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341-242E-44FA-8B13-5D27B4C722DF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83C1-A293-4322-836B-79E0E773DAA5}" type="datetimeFigureOut">
              <a:rPr lang="en-US" smtClean="0"/>
              <a:pPr/>
              <a:t>4/15/2019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341-242E-44FA-8B13-5D27B4C722DF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83C1-A293-4322-836B-79E0E773DAA5}" type="datetimeFigureOut">
              <a:rPr lang="en-US" smtClean="0"/>
              <a:pPr/>
              <a:t>4/15/2019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341-242E-44FA-8B13-5D27B4C722DF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83C1-A293-4322-836B-79E0E773DAA5}" type="datetimeFigureOut">
              <a:rPr lang="en-US" smtClean="0"/>
              <a:pPr/>
              <a:t>4/15/2019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341-242E-44FA-8B13-5D27B4C722DF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83C1-A293-4322-836B-79E0E773DAA5}" type="datetimeFigureOut">
              <a:rPr lang="en-US" smtClean="0"/>
              <a:pPr/>
              <a:t>4/15/2019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341-242E-44FA-8B13-5D27B4C722DF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5B83C1-A293-4322-836B-79E0E773DAA5}" type="datetimeFigureOut">
              <a:rPr lang="en-US" smtClean="0"/>
              <a:pPr/>
              <a:t>4/15/2019</a:t>
            </a:fld>
            <a:endParaRPr lang="en-M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5B0341-242E-44FA-8B13-5D27B4C722DF}" type="slidenum">
              <a:rPr lang="en-MY" smtClean="0"/>
              <a:pPr/>
              <a:t>‹#›</a:t>
            </a:fld>
            <a:endParaRPr lang="en-MY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55B83C1-A293-4322-836B-79E0E773DAA5}" type="datetimeFigureOut">
              <a:rPr lang="en-US" smtClean="0"/>
              <a:pPr/>
              <a:t>4/15/2019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55B0341-242E-44FA-8B13-5D27B4C722DF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83C1-A293-4322-836B-79E0E773DAA5}" type="datetimeFigureOut">
              <a:rPr lang="en-US" smtClean="0"/>
              <a:pPr/>
              <a:t>4/15/2019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341-242E-44FA-8B13-5D27B4C722DF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83C1-A293-4322-836B-79E0E773DAA5}" type="datetimeFigureOut">
              <a:rPr lang="en-US" smtClean="0"/>
              <a:pPr/>
              <a:t>4/15/2019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341-242E-44FA-8B13-5D27B4C722DF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B83C1-A293-4322-836B-79E0E773DAA5}" type="datetimeFigureOut">
              <a:rPr lang="en-US" smtClean="0"/>
              <a:pPr/>
              <a:t>4/15/2019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B0341-242E-44FA-8B13-5D27B4C722DF}" type="slidenum">
              <a:rPr lang="en-MY" smtClean="0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55B83C1-A293-4322-836B-79E0E773DAA5}" type="datetimeFigureOut">
              <a:rPr lang="en-US" smtClean="0"/>
              <a:pPr/>
              <a:t>4/15/2019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MY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55B0341-242E-44FA-8B13-5D27B4C722DF}" type="slidenum">
              <a:rPr lang="en-MY" smtClean="0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2910" y="357166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Arial Rounded MT Bold" pitchFamily="34" charset="0"/>
              </a:rPr>
              <a:t>JABATAN PATOLOGI</a:t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dirty="0" smtClean="0">
                <a:latin typeface="Arial Rounded MT Bold" pitchFamily="34" charset="0"/>
              </a:rPr>
              <a:t>HOSPITAL SEBERANG JAYA</a:t>
            </a:r>
            <a:endParaRPr lang="en-MY" dirty="0">
              <a:latin typeface="Arial Rounded MT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857364"/>
            <a:ext cx="7715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Arial Rounded MT Bold" pitchFamily="34" charset="0"/>
              </a:rPr>
              <a:t>Lokasi</a:t>
            </a: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 : Tingkat </a:t>
            </a:r>
            <a:r>
              <a:rPr lang="en-US" sz="2800" dirty="0" err="1" smtClean="0">
                <a:solidFill>
                  <a:schemeClr val="bg1"/>
                </a:solidFill>
                <a:latin typeface="Arial Rounded MT Bold" pitchFamily="34" charset="0"/>
              </a:rPr>
              <a:t>bawah</a:t>
            </a: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 , </a:t>
            </a:r>
            <a:r>
              <a:rPr lang="en-US" sz="2800" dirty="0" err="1" smtClean="0">
                <a:solidFill>
                  <a:schemeClr val="bg1"/>
                </a:solidFill>
                <a:latin typeface="Arial Rounded MT Bold" pitchFamily="34" charset="0"/>
              </a:rPr>
              <a:t>Nombor</a:t>
            </a: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Rounded MT Bold" pitchFamily="34" charset="0"/>
              </a:rPr>
              <a:t>Pintu</a:t>
            </a: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 2</a:t>
            </a:r>
          </a:p>
          <a:p>
            <a:pPr algn="ctr"/>
            <a:r>
              <a:rPr lang="en-US" sz="2800" dirty="0" err="1" smtClean="0">
                <a:solidFill>
                  <a:schemeClr val="bg1"/>
                </a:solidFill>
                <a:latin typeface="Arial Rounded MT Bold" pitchFamily="34" charset="0"/>
              </a:rPr>
              <a:t>Ketua</a:t>
            </a: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Arial Rounded MT Bold" pitchFamily="34" charset="0"/>
              </a:rPr>
              <a:t>Jabatan</a:t>
            </a: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: Dr </a:t>
            </a:r>
            <a:r>
              <a:rPr lang="en-US" sz="2800" dirty="0" err="1" smtClean="0">
                <a:solidFill>
                  <a:schemeClr val="bg1"/>
                </a:solidFill>
                <a:latin typeface="Arial Rounded MT Bold" pitchFamily="34" charset="0"/>
              </a:rPr>
              <a:t>Hairulhasliza</a:t>
            </a:r>
            <a:r>
              <a:rPr lang="en-US" sz="2800" dirty="0" smtClean="0">
                <a:solidFill>
                  <a:schemeClr val="bg1"/>
                </a:solidFill>
                <a:latin typeface="Arial Rounded MT Bold" pitchFamily="34" charset="0"/>
              </a:rPr>
              <a:t> Bt </a:t>
            </a:r>
            <a:r>
              <a:rPr lang="en-US" sz="2800" dirty="0" err="1" smtClean="0">
                <a:solidFill>
                  <a:schemeClr val="bg1"/>
                </a:solidFill>
                <a:latin typeface="Arial Rounded MT Bold" pitchFamily="34" charset="0"/>
              </a:rPr>
              <a:t>Harun</a:t>
            </a:r>
            <a:endParaRPr lang="en-MY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2050" name="Picture 2" descr="C:\Users\User\Pictures\Hospital Seberang Jaya.jpg"/>
          <p:cNvPicPr>
            <a:picLocks noChangeAspect="1" noChangeArrowheads="1"/>
          </p:cNvPicPr>
          <p:nvPr/>
        </p:nvPicPr>
        <p:blipFill>
          <a:blip r:embed="rId2" cstate="print"/>
          <a:srcRect r="27804"/>
          <a:stretch>
            <a:fillRect/>
          </a:stretch>
        </p:blipFill>
        <p:spPr bwMode="auto">
          <a:xfrm>
            <a:off x="4643406" y="3071810"/>
            <a:ext cx="4456472" cy="37861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 descr="C:\Users\User\Pictures\IMG_20190415_075917.jpg"/>
          <p:cNvPicPr>
            <a:picLocks noChangeAspect="1" noChangeArrowheads="1"/>
          </p:cNvPicPr>
          <p:nvPr/>
        </p:nvPicPr>
        <p:blipFill>
          <a:blip r:embed="rId3" cstate="print"/>
          <a:srcRect l="16364" t="11804" b="22674"/>
          <a:stretch>
            <a:fillRect/>
          </a:stretch>
        </p:blipFill>
        <p:spPr bwMode="auto">
          <a:xfrm>
            <a:off x="-60" y="3071810"/>
            <a:ext cx="4636212" cy="378621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072074"/>
            <a:ext cx="8229600" cy="96526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4800" dirty="0" err="1" smtClean="0">
                <a:latin typeface="Arial Rounded MT Bold" pitchFamily="34" charset="0"/>
              </a:rPr>
              <a:t>Sekian</a:t>
            </a:r>
            <a:r>
              <a:rPr lang="en-US" sz="4800" dirty="0" smtClean="0">
                <a:latin typeface="Arial Rounded MT Bold" pitchFamily="34" charset="0"/>
              </a:rPr>
              <a:t>, </a:t>
            </a:r>
            <a:r>
              <a:rPr lang="en-US" sz="4800" dirty="0" err="1" smtClean="0">
                <a:latin typeface="Arial Rounded MT Bold" pitchFamily="34" charset="0"/>
              </a:rPr>
              <a:t>terima</a:t>
            </a:r>
            <a:r>
              <a:rPr lang="en-US" sz="4800" dirty="0" smtClean="0">
                <a:latin typeface="Arial Rounded MT Bold" pitchFamily="34" charset="0"/>
              </a:rPr>
              <a:t> </a:t>
            </a:r>
            <a:r>
              <a:rPr lang="en-US" sz="4800" dirty="0" err="1" smtClean="0">
                <a:latin typeface="Arial Rounded MT Bold" pitchFamily="34" charset="0"/>
              </a:rPr>
              <a:t>kasih</a:t>
            </a:r>
            <a:r>
              <a:rPr lang="en-US" sz="4800" dirty="0" smtClean="0">
                <a:latin typeface="Arial Rounded MT Bold" pitchFamily="34" charset="0"/>
              </a:rPr>
              <a:t>.</a:t>
            </a:r>
            <a:endParaRPr lang="en-MY" sz="4800" dirty="0">
              <a:latin typeface="Arial Rounded MT Bold" pitchFamily="34" charset="0"/>
            </a:endParaRPr>
          </a:p>
        </p:txBody>
      </p:sp>
      <p:pic>
        <p:nvPicPr>
          <p:cNvPr id="3074" name="Picture 2" descr="C:\Users\User\Pictures\download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00108"/>
            <a:ext cx="4053856" cy="3643338"/>
          </a:xfrm>
          <a:prstGeom prst="rect">
            <a:avLst/>
          </a:prstGeom>
          <a:noFill/>
        </p:spPr>
      </p:pic>
      <p:pic>
        <p:nvPicPr>
          <p:cNvPr id="5" name="Picture 2" descr="C:\Users\User\Pictures\Hospital Seberang Jaya.jpg"/>
          <p:cNvPicPr>
            <a:picLocks noChangeAspect="1" noChangeArrowheads="1"/>
          </p:cNvPicPr>
          <p:nvPr/>
        </p:nvPicPr>
        <p:blipFill>
          <a:blip r:embed="rId3" cstate="print"/>
          <a:srcRect r="27804"/>
          <a:stretch>
            <a:fillRect/>
          </a:stretch>
        </p:blipFill>
        <p:spPr bwMode="auto">
          <a:xfrm>
            <a:off x="4572000" y="994596"/>
            <a:ext cx="4071934" cy="3757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Pengenalan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Jabatan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Patologi</a:t>
            </a:r>
            <a:endParaRPr lang="en-MY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429156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Beroperasi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jabatan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sokongan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 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perkhidmatan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diagnostik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pelanggan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secara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atau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langsung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Jabatan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menyediakan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medium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pembelajaran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kepada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kakitangan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pegawai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kumpulan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paramedik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pegawai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sains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juruteknologi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makmal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pelajar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IPTS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IPTA.</a:t>
            </a:r>
          </a:p>
          <a:p>
            <a:pPr>
              <a:buNone/>
            </a:pPr>
            <a:endParaRPr lang="en-MY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71480"/>
            <a:ext cx="8429684" cy="5857892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Jabatan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disokong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oleh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kakitangan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pelbagai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peringkat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termasuk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Pakar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Pegawai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Pegawai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Sains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Juruteknologi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Makmal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Jururawat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Terlatih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Penolong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Pegawai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Penerangan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Pembantu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Tadbir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Pembantu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Perawatan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Kesihatan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Visi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menjadi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pusat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perkhidmatan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diagnostik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berkepakaran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professional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cemerlang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Misi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Memberi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perkhidmatan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diagnostik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kompeten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konsisten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298" y="571480"/>
            <a:ext cx="8715404" cy="1071570"/>
          </a:xfrm>
        </p:spPr>
        <p:txBody>
          <a:bodyPr>
            <a:noAutofit/>
          </a:bodyPr>
          <a:lstStyle/>
          <a:p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Jabatan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ini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memberi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perkhidmatan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dalam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bidang-bidang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 </a:t>
            </a:r>
            <a:r>
              <a:rPr lang="en-US" dirty="0" err="1" smtClean="0">
                <a:solidFill>
                  <a:schemeClr val="tx1"/>
                </a:solidFill>
                <a:latin typeface="Arial Rounded MT Bold" pitchFamily="34" charset="0"/>
              </a:rPr>
              <a:t>berikut</a:t>
            </a:r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:  </a:t>
            </a:r>
            <a:endParaRPr lang="en-MY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1357322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Hematologi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mengkaji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punca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prognosis,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rawatan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pencegahan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berkaitan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  <a:endParaRPr lang="en-MY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User\Pictures\allcell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214686"/>
            <a:ext cx="4643470" cy="34826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000628" y="3643314"/>
            <a:ext cx="41433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1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24 jam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Ketua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Unit: Dr Tuan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Hulwani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Bt Tuan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Mohamad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Pakar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Patologi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Hematologi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UD56)</a:t>
            </a:r>
            <a:endParaRPr lang="en-MY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001" y="714356"/>
            <a:ext cx="8643998" cy="178595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2.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Perubatan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Transfusi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mengkaji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transfusi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komponen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darah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‘Cross matching’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Pendermaan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Darah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en-MY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User\Pictures\thumb_4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459384"/>
            <a:ext cx="4572032" cy="43548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43438" y="2500306"/>
            <a:ext cx="450056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Cross matching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No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2</a:t>
            </a:r>
            <a:br>
              <a:rPr lang="en-US" sz="2000" dirty="0" smtClean="0">
                <a:latin typeface="Arial" pitchFamily="34" charset="0"/>
                <a:cs typeface="Arial" pitchFamily="34" charset="0"/>
              </a:rPr>
            </a:br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24 jam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Pendermaan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Darah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Kuarters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Hospital: F2150A</a:t>
            </a:r>
          </a:p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8pagi-5petang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Ketua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Unit: Dr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Khairulnisa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Bt 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Manap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Pakar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Perubatan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Transfusi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UD56)</a:t>
            </a:r>
            <a:endParaRPr lang="en-MY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857232"/>
            <a:ext cx="8858280" cy="118585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Patologi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kimia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kajian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biokimia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cecair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darah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air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kencing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‘cerebrospinal fluid’.</a:t>
            </a:r>
            <a:endParaRPr lang="en-MY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C:\Users\User\Pictures\otago0685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071678"/>
            <a:ext cx="4429156" cy="442915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4786314" y="3071810"/>
            <a:ext cx="421484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3 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24 jam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Ketua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Unit: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Hairani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Bt Othman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Pegawai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Sains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Kimia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Hayat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C48)</a:t>
            </a:r>
            <a:endParaRPr lang="en-MY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114300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4.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Histopatologi/</a:t>
            </a:r>
            <a:r>
              <a:rPr lang="en-US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Sitopatologi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perubatan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mengkaji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sel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tisu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organ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None/>
            </a:pPr>
            <a:endParaRPr lang="en-MY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Picture 2" descr="C:\Users\User\Pictures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3" y="2214554"/>
            <a:ext cx="5245538" cy="392909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3286116" y="257174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ileum</a:t>
            </a:r>
            <a:endParaRPr lang="en-MY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72132" y="2214554"/>
            <a:ext cx="35718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4 (‘Grossing’)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Kuarters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Hospital: B2154B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Pemeriksaan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mikroskopik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8pagi-5petang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Ketua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Unit: Dr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Faridah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Mohd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Taib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Pakar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Patologi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Histopatologi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UD56)</a:t>
            </a:r>
            <a:endParaRPr lang="en-MY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71480"/>
            <a:ext cx="9144000" cy="292895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5.</a:t>
            </a:r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Mikrobiologi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biologi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mengkaji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mikroorganisma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seperti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bakteria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virus,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archaea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, fungi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protozoa.</a:t>
            </a:r>
          </a:p>
          <a:p>
            <a:pPr algn="just">
              <a:buClrTx/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Bakteriologi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ClrTx/>
              <a:buFont typeface="Wingdings" pitchFamily="2" charset="2"/>
              <a:buChar char="Ø"/>
            </a:pPr>
            <a:r>
              <a:rPr lang="en-US" dirty="0" err="1" smtClean="0">
                <a:latin typeface="Arial" pitchFamily="34" charset="0"/>
                <a:cs typeface="Arial" pitchFamily="34" charset="0"/>
              </a:rPr>
              <a:t>Serologi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–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bidang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menguji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serum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mengetahui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respons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imunisasi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badan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patogen</a:t>
            </a:r>
            <a:endParaRPr lang="en-MY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 descr="C:\Users\User\Pictures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0232" y="4546598"/>
            <a:ext cx="3357586" cy="223998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5429256" y="3429000"/>
            <a:ext cx="42148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No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bilik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5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Bakteriologi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24 jam</a:t>
            </a: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Klinik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Pakar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O &amp; G (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Serologi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operasi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: 8pagi-5petang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Ketua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Unit: Dr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Siti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Hawa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Bt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Hamzah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Pakar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Patologi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Mikrobiologi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UD56)</a:t>
            </a:r>
            <a:endParaRPr lang="en-MY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2" descr="C:\Users\User\Pictures\04-Agar-petri-dish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3500438"/>
            <a:ext cx="3410503" cy="2158209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810"/>
            <a:ext cx="8229600" cy="85724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Rounded MT Bold" pitchFamily="34" charset="0"/>
              </a:rPr>
              <a:t>JADUAL MASA TAKLIMAT</a:t>
            </a:r>
            <a:endParaRPr lang="en-MY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97856152"/>
              </p:ext>
            </p:extLst>
          </p:nvPr>
        </p:nvGraphicFramePr>
        <p:xfrm>
          <a:off x="500034" y="1785926"/>
          <a:ext cx="8229600" cy="4028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71766"/>
                <a:gridCol w="59578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MASA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UNIT MAKMAL &amp; PENCERAMAH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10.30 - 11.00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pagi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Unit</a:t>
                      </a:r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Mikrobiologi</a:t>
                      </a:r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MY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Penceramah</a:t>
                      </a:r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MY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Dr.</a:t>
                      </a:r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 Shiva </a:t>
                      </a:r>
                      <a:r>
                        <a:rPr lang="en-MY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Shaanthini</a:t>
                      </a:r>
                      <a:endParaRPr lang="en-MY" sz="14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MY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Pegawai</a:t>
                      </a:r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Perubatan</a:t>
                      </a:r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 UD 48)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11.00 - 11.30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pagi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Unit 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Hematologi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Penceramah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: Dr Noor 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Aznita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Bt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 Abdul Halim</a:t>
                      </a:r>
                    </a:p>
                    <a:p>
                      <a:pPr algn="ctr"/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Pegawai</a:t>
                      </a:r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Perubatan</a:t>
                      </a:r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 UD 48)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11.30 - 12.00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tengah</a:t>
                      </a:r>
                      <a:r>
                        <a:rPr lang="en-US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hari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Unit 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Transfusi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Perubatan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Penceramah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: Dr 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Khairulnisa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Bt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 A 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Manap</a:t>
                      </a:r>
                      <a:endParaRPr lang="en-MY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Pakar</a:t>
                      </a:r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Perubatan</a:t>
                      </a:r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Transfusi</a:t>
                      </a:r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 UD56)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12.00 - 12.30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tengah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hari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Unit 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Patologi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 Kimia </a:t>
                      </a:r>
                    </a:p>
                    <a:p>
                      <a:pPr algn="ctr"/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Penceramah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: 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Pn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Norazmaliza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Bt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Shaari</a:t>
                      </a:r>
                      <a:endParaRPr lang="en-MY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Pegawai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Sains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 Kimia Hayat C44)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12.30 - 1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petang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Unit 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Histologi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/</a:t>
                      </a:r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Sitologi</a:t>
                      </a:r>
                      <a:endParaRPr lang="en-MY" sz="14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MY" sz="1400" dirty="0" err="1" smtClean="0">
                          <a:latin typeface="Arial" pitchFamily="34" charset="0"/>
                          <a:cs typeface="Arial" pitchFamily="34" charset="0"/>
                        </a:rPr>
                        <a:t>Penceramah</a:t>
                      </a:r>
                      <a:r>
                        <a:rPr lang="en-MY" sz="140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 Dr </a:t>
                      </a:r>
                      <a:r>
                        <a:rPr lang="en-MY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Bavani</a:t>
                      </a:r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 &amp; Dr </a:t>
                      </a:r>
                      <a:r>
                        <a:rPr lang="en-MY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Hazwani</a:t>
                      </a:r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(</a:t>
                      </a:r>
                      <a:r>
                        <a:rPr lang="en-MY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Pegawai</a:t>
                      </a:r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MY" sz="1400" baseline="0" dirty="0" err="1" smtClean="0">
                          <a:latin typeface="Arial" pitchFamily="34" charset="0"/>
                          <a:cs typeface="Arial" pitchFamily="34" charset="0"/>
                        </a:rPr>
                        <a:t>Perubatan</a:t>
                      </a:r>
                      <a:r>
                        <a:rPr lang="en-MY" sz="1400" baseline="0" dirty="0" smtClean="0">
                          <a:latin typeface="Arial" pitchFamily="34" charset="0"/>
                          <a:cs typeface="Arial" pitchFamily="34" charset="0"/>
                        </a:rPr>
                        <a:t> UD 44)</a:t>
                      </a:r>
                      <a:endParaRPr lang="en-MY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926</TotalTime>
  <Words>473</Words>
  <Application>Microsoft Office PowerPoint</Application>
  <PresentationFormat>On-screen Show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Urban</vt:lpstr>
      <vt:lpstr>JABATAN PATOLOGI HOSPITAL SEBERANG JAYA</vt:lpstr>
      <vt:lpstr>Pengenalan Jabatan Patologi</vt:lpstr>
      <vt:lpstr>Slide 3</vt:lpstr>
      <vt:lpstr>Jabatan ini memberi perkhidmatan dalam bidang-bidang berikut:  </vt:lpstr>
      <vt:lpstr>Slide 5</vt:lpstr>
      <vt:lpstr>Slide 6</vt:lpstr>
      <vt:lpstr>Slide 7</vt:lpstr>
      <vt:lpstr>Slide 8</vt:lpstr>
      <vt:lpstr>JADUAL MASA TAKLIMAT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JABATAN PATOLOGI HOSPITAL SEBERANG JAYA</dc:title>
  <dc:creator>User</dc:creator>
  <cp:lastModifiedBy>User</cp:lastModifiedBy>
  <cp:revision>99</cp:revision>
  <dcterms:created xsi:type="dcterms:W3CDTF">2019-04-12T08:05:08Z</dcterms:created>
  <dcterms:modified xsi:type="dcterms:W3CDTF">2019-04-15T13:38:50Z</dcterms:modified>
</cp:coreProperties>
</file>