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2D8538-49D8-4DA1-A5A1-D57C82200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95017BD-B00B-4F7C-B748-C2E8475A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C39E3D-F624-43B0-86F7-3053A85F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0F47BF-EA69-4390-A11E-25194BA1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7A9DB8E-1BF3-43F4-90E8-F65D6EF6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02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E3DAFD-1F5D-437C-9941-5C26E5A1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89B5707-25DB-4C29-95C3-78C986C95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81A7BC-F693-4930-A162-D5A453AB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46F106D-03DD-4E57-B349-A968D91A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D00E381-79BB-4089-8027-14FCCE71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282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3B1F415-E5EF-4666-A2BC-30DF81E41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0887E9E-524F-445C-8119-8F20E5B09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C6A0ED4-F81E-4EA1-8015-A8AA6D0B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EC4C9F4-AD9D-4140-8E95-45D849D9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11A20F-B295-4380-B72F-B7E82261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7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0A1F13-ADAF-4F51-990F-243AE24F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6CEC38-AB56-4F9A-BC8D-5CF42BA4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0DA3F6E-5915-491B-9D9A-762B206F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6812FE-CED8-4DB3-BEBE-7862427A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4F4C9A-0823-491C-9782-60A70649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78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FE39323-CB3C-4CBF-BEDF-6E9519F4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B7FE7DF-ED12-4625-AB63-F8CD5DD1F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359895-751A-4D98-BF27-525C2CBD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1640918-8DEE-444A-A39E-0FEE321F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FB859B-2532-4ABB-A394-EECA4D13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36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9161A2-6561-46A8-9AD5-602B6879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A5615F2-4554-49F9-8D56-49B97406C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73245D-550D-49B8-85B7-6430EF61C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0F82228-9477-4360-93AB-431D6038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E85E51D-5FA9-4385-89FC-DBE90801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0BB8928-051F-4569-9697-B3A957C4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203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1FC2FF-B9D3-4AD9-8D2C-93DC3D9E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82FF902-7455-433D-A443-CA458877F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B1CAF7D-7B7E-4B14-ABE8-053E0F31B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3C3E83C-38B7-4805-9760-72C1D8D44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4DF8ADC-4B1E-45B3-92DD-A2DD3166A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78B6450-AB48-46CE-AE99-1BEC8E8D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C6A71F48-9AF1-423B-9B77-EE8AE4D1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3E773B8-43F6-408B-85D4-5C6D27AD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747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8A39C4-FFA1-49CA-A80B-C8BB24B93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2D55E05-DFBA-496F-87B6-82CB8CE3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50E919C-C22E-4140-91C9-CFB64D14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D8E8161-7F6E-4969-AB25-DE1EF4D4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3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3B9880F-6F60-40C4-9657-5CA3A35E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E859862-4FC3-47CD-BC0E-6652F346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81994A8-7B1D-42F1-B67F-1FE76B84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64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7B3FDBA-677D-4A48-B595-3F75E92E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D90946F-212A-4EF0-AE4C-7FAFC5B5C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D5DB66D-FFCB-4AA7-9B41-746840D5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94F5796-2CAB-4EC3-B5DA-0177F9D3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41662F9-F1F2-4CE6-91E1-61A4589C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3681D54-F29B-4B8B-81F5-9EF3874F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36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06480F-6346-4E03-96F1-9B69CEC32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A321362-04BC-47AA-9DD6-9FCE8260A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6786B89-994B-4DA9-832F-30AFC16DF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64CB99E-4440-44A3-BA72-AA3A6430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1213E3C-56F0-4986-8E7F-DC9AD0C2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99117-09F5-40EF-83FC-161BE00A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3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C54C55E-5BD1-4109-872B-5AF8EEAB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9439637-9378-4D29-90CD-DEF514B5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A84A641-CAFB-431C-A040-4CC3C0F6D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A244-30A4-4157-9FAE-B08C47C45DB2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967DB20-B6A1-488A-8849-ABAB903AF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CC7ABAB-25B2-43B2-AE73-69B13B8C4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BD4C-DB6F-451C-A99F-8D62938DF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981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dnapisec.kaltura.com/p/2712171/embedPlaykitJs/uiconf_id/45244061?iframeembed=true&amp;entry_id=1_1v1yuxpj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A0D81B-6701-4C1E-8C7D-0158AC0DB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يا تونس الخضراء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76DCAD7-A650-47FC-8862-26D972167E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عرض القصيدة </a:t>
            </a:r>
          </a:p>
          <a:p>
            <a:r>
              <a:rPr lang="en-US">
                <a:hlinkClick r:id="rId2"/>
              </a:rPr>
              <a:t>https://cdnapisec.kaltura.com/p/2712171/embedPlaykitJs/uiconf_id/45244061?iframeembed=true&amp;entry_id=1_1v1yuxpj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9984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يا تونس الخضراء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يا تونس الخضراء</dc:title>
  <dc:creator>עבדאללה עזאיזה</dc:creator>
  <cp:lastModifiedBy>עבדאללה עזאיזה</cp:lastModifiedBy>
  <cp:revision>1</cp:revision>
  <dcterms:created xsi:type="dcterms:W3CDTF">2020-10-03T16:36:29Z</dcterms:created>
  <dcterms:modified xsi:type="dcterms:W3CDTF">2020-10-03T16:36:58Z</dcterms:modified>
</cp:coreProperties>
</file>