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0C04AF-C596-4220-B69E-DE588C99C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D2C738E-D673-4633-82CB-B958510B6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D7EC1C2-8A3E-4DAC-AFB6-DF49EC9C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26320A6-B664-4A33-9E91-8E4B6C47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47EA469-FB28-4F67-A901-5FB98F42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613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ADAA23-7580-45D2-9187-CDCBF0F1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C25D7C9-F3A9-4DAC-88E0-56CC0A52F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78A4965-AD2C-4504-A8C0-343F46AB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04E38B4-0A6A-4E42-9834-62806D07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74B9287-F126-4530-B67F-76555BCF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715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9F38B24-E5FC-41AA-8416-72FC7447F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391CD0F-F0A8-4B25-A826-C21CAD4D4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BE9FB9-FA74-47A6-8750-B28FE3849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AAD16FF-4919-44AF-9397-D07A796F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FFF6256-DFC0-4D38-B764-B5C28593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332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596880-82F3-4CD8-9B1B-95BA74950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953467-A616-4C38-B4F9-829A8E47C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679F1E5-3503-4985-B2E6-BA4DF0B6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E68A4E-273B-4DC9-B752-E3E88304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B8C3C6-4A4B-4C51-9CC4-D0348B81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288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9927E1-6F27-47E7-838D-A289CA61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B5C5CC4-CAF2-4659-AF51-B9A58DFEF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A33ACB1-AF48-46C8-A450-04EDEE76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11EA7A3-07AD-4AB1-8295-CDE8FF2B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102418-EEBA-4C5E-B86D-C3DB43FF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53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798D0B-79D8-42A4-B70B-0D05FD6E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CC6309A-C8A0-4BC4-B6B1-863E87248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B959C63-916B-4FE1-90ED-2E0F5ACB5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F9D66CA-8F0B-401E-B9DC-385C3264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04B5C9D-1FFA-418F-890A-F12948FEB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4EDAC99-F18A-49D3-93F1-4869570E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937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F40AE47-7AB7-4645-8121-77D6C19A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EF357A5-6272-470E-BAA7-85F6F4073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52F8C21-10EC-4CB9-A325-219EFF0E3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8D392EF-4958-4EC2-B555-F083E48AF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E80B3B0-1D0B-4A37-BE3C-58D54852E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F4F308E-143D-438C-A8D3-B547C4802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CA012C2-E1AA-4833-9C5A-4DC5AD63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D0C0602-6CA3-4B85-BDAB-76847446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942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8A60F0-4C5B-4F55-A7A8-5C524496E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C0717A0-DF44-41A7-97CF-1DCD92B6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21F9475-154A-4D39-BBFE-BA8B89740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A479542-E5AB-4C4F-A8F4-C057C7EA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42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C49D66B-CE35-421E-B07D-51D60360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4CD0823-6849-4449-BA19-04DCAEED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EF7B42C-9320-49D8-A30F-DC31EBE4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8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52D47F-99C3-4A8D-97B6-BF0B54D6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E2F17AF-EC6C-419D-B923-1C7FDFC1D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0154A8B-F104-47F4-A016-5A4AA5FFB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8ADE1B0-EC2A-4223-AE45-7665DB00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3953E0B-1E73-4B0D-BAEF-247573D8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7F993A9-0EC3-43AA-B770-3C01B0F6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220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B8A0CE-0E50-438D-8824-BA5D35570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83CADFB-7E17-470D-9519-588BE2363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C36133F-C359-4B52-ABC3-C8CF9515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018E2E3-4BD4-4A35-9C6B-6DDD5FAD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243747F-3901-47EE-8370-FFBA3D23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B16DD7E-C6A6-45C5-B23C-CD141275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665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30FA7E4-1426-433F-A190-46C09685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239BA7C-530A-4B2F-9920-5B8E60611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CFE9EF7-737A-4FE2-9048-44A1BB2BF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38D3-83B2-47C2-B74C-5B07FB936AD6}" type="datetimeFigureOut">
              <a:rPr lang="he-IL" smtClean="0"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356CBAA-BB2C-45D0-8124-0F6CC86B1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985030-5F73-4D9C-8822-6BC25CB9E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6150-CBDC-40C3-A0BD-15F4CF8118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541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dnapisec.kaltura.com/p/2712171/embedPlaykitJs/uiconf_id/45244061?iframeembed=true&amp;entry_id=1_smevx2f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360D42-E94A-4E23-82F9-C001BBC726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قصيدة كليني لهمّ - شرح</a:t>
            </a: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55CC56F-552F-442B-8BB3-5ACFE3208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https://cdnapisec.kaltura.com/p/2712171/embedPlaykitJs/uiconf_id/45244061?iframeembed=true&amp;entry_id=1_smevx2fc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43950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מסך רחב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قصيدة كليني لهمّ - شرح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قصيدة كليني لهمّ - شرح</dc:title>
  <dc:creator>עבדאללה עזאיזה</dc:creator>
  <cp:lastModifiedBy>עבדאללה עזאיזה</cp:lastModifiedBy>
  <cp:revision>1</cp:revision>
  <dcterms:created xsi:type="dcterms:W3CDTF">2020-10-03T16:56:19Z</dcterms:created>
  <dcterms:modified xsi:type="dcterms:W3CDTF">2020-10-03T16:56:48Z</dcterms:modified>
</cp:coreProperties>
</file>