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7" r:id="rId3"/>
    <p:sldId id="257" r:id="rId4"/>
    <p:sldId id="261" r:id="rId5"/>
    <p:sldId id="259" r:id="rId6"/>
    <p:sldId id="262" r:id="rId7"/>
    <p:sldId id="263" r:id="rId8"/>
    <p:sldId id="264" r:id="rId9"/>
    <p:sldId id="26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73163" y="1052735"/>
            <a:ext cx="6912768" cy="4464497"/>
          </a:xfrm>
        </p:spPr>
        <p:txBody>
          <a:bodyPr>
            <a:normAutofit lnSpcReduction="10000"/>
          </a:bodyPr>
          <a:lstStyle/>
          <a:p>
            <a:pPr algn="ctr"/>
            <a:endParaRPr lang="ru-RU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работы классного руководителя 9 класса Киселевой Вероники Аркадиевны 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и моя безопасность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189690" y="4509120"/>
            <a:ext cx="3944857" cy="1719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-324544" y="4837793"/>
            <a:ext cx="4752528" cy="1719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27448" y="404664"/>
            <a:ext cx="7745698" cy="8097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Муниципальное бюджетное общеобразовательное учреждение «Средняя общеобразовательная школа №23»</a:t>
            </a:r>
            <a:endParaRPr lang="ru-RU" dirty="0" smtClean="0"/>
          </a:p>
          <a:p>
            <a:r>
              <a:rPr lang="ru-RU" dirty="0" smtClean="0"/>
              <a:t>Городской конкурс профессионального мастерства  «Педагог года» 2019</a:t>
            </a:r>
            <a:r>
              <a:rPr lang="ru-RU" dirty="0" smtClean="0"/>
              <a:t> </a:t>
            </a:r>
            <a:r>
              <a:rPr lang="ru-RU" dirty="0" smtClean="0"/>
              <a:t>г.</a:t>
            </a:r>
          </a:p>
          <a:p>
            <a:r>
              <a:rPr lang="ru-RU" dirty="0" smtClean="0"/>
              <a:t> Номинация </a:t>
            </a:r>
            <a:r>
              <a:rPr lang="ru-RU" dirty="0" smtClean="0"/>
              <a:t>«Классный </a:t>
            </a:r>
            <a:r>
              <a:rPr lang="ru-RU" dirty="0" err="1" smtClean="0"/>
              <a:t>классный</a:t>
            </a:r>
            <a:r>
              <a:rPr lang="ru-RU" dirty="0" smtClean="0"/>
              <a:t>» 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7901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АКТУАЛЬНОСТЬ и новизна программы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обучающихся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безопасной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жизнедеятельности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реальной окружающей среде – природной, техногенной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дает возможность обучающимся через систему внеурочных мероприятий (игр,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тренировочных сборов и т.д.)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приобрести практические навыки поведения при попадании в экстремальные и чрезвычайные ситуации.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5672138" y="4581128"/>
            <a:ext cx="3471862" cy="935435"/>
          </a:xfrm>
        </p:spPr>
        <p:txBody>
          <a:bodyPr>
            <a:normAutofit/>
          </a:bodyPr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778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безопасного поведения обучающихся в реальной жизни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Освоить  знания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безопасного поведения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чрезвычайных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природного, техногенного и социального характера;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ответственности за свое поведение, бережного отношения к своему здоровью и здоровью окружающих;</a:t>
            </a:r>
          </a:p>
          <a:p>
            <a:pPr lvl="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Овладеть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умениями оценивать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жизни и здоровья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 и принимать правильные решения.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8252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84865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 ПРОГРАММЫ: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 </a:t>
            </a: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«Один дома»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класс </a:t>
            </a: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«Безопасность вокруг»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 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Пять НЕ</a:t>
            </a: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 «Первая помощь»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 «Осторожно интернет»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283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910" y="57148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 с обучающимися и родителями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познавательные игры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-тематические классные часы</a:t>
            </a:r>
          </a:p>
          <a:p>
            <a:pPr marL="0" indent="0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-декадник безопасности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спортивные игры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встречи с интересными людьми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туристические походы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-спортивные соревнования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70211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490089" cy="352839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3386" y="3212976"/>
            <a:ext cx="4260614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884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412" y="23695"/>
            <a:ext cx="5328592" cy="413683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20" y="2899477"/>
            <a:ext cx="5292080" cy="395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016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52536" y="116632"/>
            <a:ext cx="5760640" cy="367240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2168698"/>
            <a:ext cx="4379978" cy="32849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645024"/>
            <a:ext cx="4572001" cy="304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687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548680"/>
            <a:ext cx="8229600" cy="4958011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реализации  программы у обучающихся формируется культура безопасного поведения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знают как действовать в чрезвычайных ситуациях и умеют применять знания на практике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Умеют оценивать ситуации опасные для жизни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Умеют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ринимать правильные решения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Умеют оказывать первую медицинскую помощь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dirty="0"/>
              <a:t> 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3791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192</TotalTime>
  <Words>199</Words>
  <Application>Microsoft Office PowerPoint</Application>
  <PresentationFormat>Экран (4:3)</PresentationFormat>
  <Paragraphs>39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Углы</vt:lpstr>
      <vt:lpstr>Слайд 1</vt:lpstr>
      <vt:lpstr>АКТУАЛЬНОСТЬ и новизна программы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Вероника Киселева</dc:creator>
  <cp:lastModifiedBy>М узоператор</cp:lastModifiedBy>
  <cp:revision>20</cp:revision>
  <dcterms:created xsi:type="dcterms:W3CDTF">2019-01-05T13:29:36Z</dcterms:created>
  <dcterms:modified xsi:type="dcterms:W3CDTF">2019-01-16T10:00:05Z</dcterms:modified>
</cp:coreProperties>
</file>