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56" r:id="rId3"/>
    <p:sldId id="273" r:id="rId4"/>
    <p:sldId id="257" r:id="rId5"/>
    <p:sldId id="274" r:id="rId6"/>
    <p:sldId id="258" r:id="rId7"/>
    <p:sldId id="288" r:id="rId8"/>
    <p:sldId id="262" r:id="rId9"/>
    <p:sldId id="275" r:id="rId10"/>
    <p:sldId id="259" r:id="rId11"/>
    <p:sldId id="276" r:id="rId12"/>
    <p:sldId id="260" r:id="rId13"/>
    <p:sldId id="277" r:id="rId14"/>
    <p:sldId id="264" r:id="rId15"/>
    <p:sldId id="278" r:id="rId16"/>
    <p:sldId id="265" r:id="rId17"/>
    <p:sldId id="279" r:id="rId18"/>
    <p:sldId id="266" r:id="rId19"/>
    <p:sldId id="280" r:id="rId20"/>
    <p:sldId id="267" r:id="rId21"/>
    <p:sldId id="281" r:id="rId22"/>
    <p:sldId id="263" r:id="rId23"/>
    <p:sldId id="282" r:id="rId24"/>
    <p:sldId id="268" r:id="rId25"/>
    <p:sldId id="283" r:id="rId26"/>
    <p:sldId id="269" r:id="rId27"/>
    <p:sldId id="284" r:id="rId28"/>
    <p:sldId id="270" r:id="rId29"/>
    <p:sldId id="285" r:id="rId30"/>
    <p:sldId id="271" r:id="rId31"/>
    <p:sldId id="286" r:id="rId32"/>
    <p:sldId id="272" r:id="rId33"/>
    <p:sldId id="287" r:id="rId34"/>
    <p:sldId id="289" r:id="rId35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84" autoAdjust="0"/>
    <p:restoredTop sz="94660"/>
  </p:normalViewPr>
  <p:slideViewPr>
    <p:cSldViewPr>
      <p:cViewPr>
        <p:scale>
          <a:sx n="70" d="100"/>
          <a:sy n="70" d="100"/>
        </p:scale>
        <p:origin x="-3606" y="-47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1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9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5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4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93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3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2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6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962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82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30AC-7610-458C-B0B8-224F39D55298}" type="datetimeFigureOut">
              <a:rPr lang="en-US" smtClean="0"/>
              <a:t>3/12/2018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60996-CDBB-4C18-90C8-1B6392607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6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IKEN\Desktop\Cowboy B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40" y="1956468"/>
            <a:ext cx="7620000" cy="66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17144" y="339804"/>
            <a:ext cx="7086600" cy="1107996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</a:rPr>
              <a:t>JROTC Cadet Ranks</a:t>
            </a:r>
            <a:endParaRPr lang="en-US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6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73659" r="83437"/>
          <a:stretch/>
        </p:blipFill>
        <p:spPr bwMode="auto">
          <a:xfrm>
            <a:off x="1515978" y="1172171"/>
            <a:ext cx="3801979" cy="678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E6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SSG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" t="73659" r="83437"/>
          <a:stretch/>
        </p:blipFill>
        <p:spPr bwMode="auto">
          <a:xfrm>
            <a:off x="1515978" y="1172171"/>
            <a:ext cx="3801979" cy="678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553200"/>
            <a:ext cx="490968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12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0" t="48252" b="26342"/>
          <a:stretch/>
        </p:blipFill>
        <p:spPr bwMode="auto">
          <a:xfrm>
            <a:off x="934515" y="1299411"/>
            <a:ext cx="4989495" cy="65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E7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SFC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0" t="48252" b="26342"/>
          <a:stretch/>
        </p:blipFill>
        <p:spPr bwMode="auto">
          <a:xfrm>
            <a:off x="934515" y="1299411"/>
            <a:ext cx="4989495" cy="65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553200"/>
            <a:ext cx="509377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6705600"/>
            <a:ext cx="509377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13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7" t="48252" r="21591" b="26342"/>
          <a:stretch/>
        </p:blipFill>
        <p:spPr bwMode="auto">
          <a:xfrm>
            <a:off x="1171874" y="1268512"/>
            <a:ext cx="4427621" cy="65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E8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MSG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7" t="48252" r="21591" b="26342"/>
          <a:stretch/>
        </p:blipFill>
        <p:spPr bwMode="auto">
          <a:xfrm>
            <a:off x="1171874" y="1268512"/>
            <a:ext cx="4427621" cy="65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553200"/>
            <a:ext cx="490968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2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1" t="48252" r="42956" b="26342"/>
          <a:stretch/>
        </p:blipFill>
        <p:spPr bwMode="auto">
          <a:xfrm>
            <a:off x="1381238" y="1295400"/>
            <a:ext cx="4042610" cy="65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E8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1SG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1" t="48252" r="42956" b="26342"/>
          <a:stretch/>
        </p:blipFill>
        <p:spPr bwMode="auto">
          <a:xfrm>
            <a:off x="1381238" y="1295400"/>
            <a:ext cx="4042610" cy="65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553200"/>
            <a:ext cx="490968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56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t="48252" r="60573" b="26342"/>
          <a:stretch/>
        </p:blipFill>
        <p:spPr bwMode="auto">
          <a:xfrm>
            <a:off x="1107744" y="1430143"/>
            <a:ext cx="4669597" cy="6037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E9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SGM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t="48252" r="60573" b="26342"/>
          <a:stretch/>
        </p:blipFill>
        <p:spPr bwMode="auto">
          <a:xfrm>
            <a:off x="884321" y="1443791"/>
            <a:ext cx="5062287" cy="654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6629400"/>
            <a:ext cx="4191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6629400"/>
            <a:ext cx="4909686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82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0" t="73590" r="1615"/>
          <a:stretch/>
        </p:blipFill>
        <p:spPr bwMode="auto">
          <a:xfrm>
            <a:off x="1205964" y="1181625"/>
            <a:ext cx="4369469" cy="68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E2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PVT (OR PV2)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52" r="81376" b="26342"/>
          <a:stretch/>
        </p:blipFill>
        <p:spPr bwMode="auto">
          <a:xfrm>
            <a:off x="1143000" y="1311796"/>
            <a:ext cx="4528686" cy="619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E9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CSM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52" r="81376" b="26342"/>
          <a:stretch/>
        </p:blipFill>
        <p:spPr bwMode="auto">
          <a:xfrm>
            <a:off x="1056774" y="1311796"/>
            <a:ext cx="4614912" cy="6315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6553200"/>
            <a:ext cx="4909686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91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2" b="66320"/>
          <a:stretch/>
        </p:blipFill>
        <p:spPr bwMode="auto">
          <a:xfrm>
            <a:off x="1981200" y="1808875"/>
            <a:ext cx="3223458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O1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2LT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52" b="66320"/>
          <a:stretch/>
        </p:blipFill>
        <p:spPr bwMode="auto">
          <a:xfrm>
            <a:off x="1981200" y="1793544"/>
            <a:ext cx="3223458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7560202"/>
            <a:ext cx="4191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7" r="17637" b="66320"/>
          <a:stretch/>
        </p:blipFill>
        <p:spPr bwMode="auto">
          <a:xfrm>
            <a:off x="1800727" y="1779896"/>
            <a:ext cx="3244517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O2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1LT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7" r="17637" b="66320"/>
          <a:stretch/>
        </p:blipFill>
        <p:spPr bwMode="auto">
          <a:xfrm>
            <a:off x="1800727" y="1785584"/>
            <a:ext cx="3244517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7576784"/>
            <a:ext cx="4191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4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2" r="35244" b="66320"/>
          <a:stretch/>
        </p:blipFill>
        <p:spPr bwMode="auto">
          <a:xfrm>
            <a:off x="2073444" y="1789286"/>
            <a:ext cx="2695073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O3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CPT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2" r="35244" b="66320"/>
          <a:stretch/>
        </p:blipFill>
        <p:spPr bwMode="auto">
          <a:xfrm>
            <a:off x="2073444" y="1789286"/>
            <a:ext cx="2695073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7543800"/>
            <a:ext cx="4191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6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6" r="51648" b="66320"/>
          <a:stretch/>
        </p:blipFill>
        <p:spPr bwMode="auto">
          <a:xfrm>
            <a:off x="2046596" y="1807609"/>
            <a:ext cx="2743200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O4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MAJ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6" r="51648" b="66320"/>
          <a:stretch/>
        </p:blipFill>
        <p:spPr bwMode="auto">
          <a:xfrm>
            <a:off x="2046596" y="1807609"/>
            <a:ext cx="2743200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22696" y="7530152"/>
            <a:ext cx="4191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1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0" t="73590" r="1615"/>
          <a:stretch/>
        </p:blipFill>
        <p:spPr bwMode="auto">
          <a:xfrm>
            <a:off x="1205964" y="1181625"/>
            <a:ext cx="4369469" cy="680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6934200"/>
            <a:ext cx="28194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610" b="66320"/>
          <a:stretch/>
        </p:blipFill>
        <p:spPr bwMode="auto">
          <a:xfrm>
            <a:off x="1907392" y="1793544"/>
            <a:ext cx="3031959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O5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LTC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4" r="67610" b="66320"/>
          <a:stretch/>
        </p:blipFill>
        <p:spPr bwMode="auto">
          <a:xfrm>
            <a:off x="1907392" y="1791272"/>
            <a:ext cx="3031959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81752" y="7506272"/>
            <a:ext cx="4191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11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84457" b="66320"/>
          <a:stretch/>
        </p:blipFill>
        <p:spPr bwMode="auto">
          <a:xfrm>
            <a:off x="2037348" y="1790012"/>
            <a:ext cx="2743201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O6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COL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91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" r="84457" b="66320"/>
          <a:stretch/>
        </p:blipFill>
        <p:spPr bwMode="auto">
          <a:xfrm>
            <a:off x="2037348" y="1790012"/>
            <a:ext cx="2743201" cy="73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7508544"/>
            <a:ext cx="41910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IKEN\Desktop\Cowboy B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40" y="1956468"/>
            <a:ext cx="7620000" cy="665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117144" y="339804"/>
            <a:ext cx="7086600" cy="1107996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00B050"/>
                </a:solidFill>
              </a:rPr>
              <a:t>JROTC Cadet Ranks</a:t>
            </a:r>
            <a:endParaRPr lang="en-US" sz="6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5" t="73387" r="21833"/>
          <a:stretch/>
        </p:blipFill>
        <p:spPr bwMode="auto">
          <a:xfrm>
            <a:off x="1195938" y="1143000"/>
            <a:ext cx="4427621" cy="685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E3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PFC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2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5" t="73387" r="21833"/>
          <a:stretch/>
        </p:blipFill>
        <p:spPr bwMode="auto">
          <a:xfrm>
            <a:off x="1195938" y="1143000"/>
            <a:ext cx="4427621" cy="685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6934200"/>
            <a:ext cx="4191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2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1" t="73846" r="43144"/>
          <a:stretch/>
        </p:blipFill>
        <p:spPr bwMode="auto">
          <a:xfrm>
            <a:off x="1415716" y="1207076"/>
            <a:ext cx="3994484" cy="673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E4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CPL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0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01" t="73846" r="43144"/>
          <a:stretch/>
        </p:blipFill>
        <p:spPr bwMode="auto">
          <a:xfrm>
            <a:off x="1415716" y="1207076"/>
            <a:ext cx="3994484" cy="673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95400" y="6858000"/>
            <a:ext cx="4191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73659" r="63010"/>
          <a:stretch/>
        </p:blipFill>
        <p:spPr bwMode="auto">
          <a:xfrm>
            <a:off x="1399674" y="1167322"/>
            <a:ext cx="4042611" cy="678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33264" y="18192"/>
            <a:ext cx="335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E5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</a:rPr>
              <a:t>SGT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73659" r="63010"/>
          <a:stretch/>
        </p:blipFill>
        <p:spPr bwMode="auto">
          <a:xfrm>
            <a:off x="1399674" y="1167322"/>
            <a:ext cx="4042611" cy="678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CIKEN\Desktop\BTJROTC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74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5" r="16923"/>
          <a:stretch/>
        </p:blipFill>
        <p:spPr bwMode="auto">
          <a:xfrm>
            <a:off x="5623559" y="7313295"/>
            <a:ext cx="1234441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6934200"/>
            <a:ext cx="4191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42</Words>
  <Application>Microsoft Office PowerPoint</Application>
  <PresentationFormat>On-screen Show (4:3)</PresentationFormat>
  <Paragraphs>34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SCIKEN</dc:creator>
  <cp:lastModifiedBy>SCIKEN</cp:lastModifiedBy>
  <cp:revision>6</cp:revision>
  <cp:lastPrinted>2018-03-12T17:10:50Z</cp:lastPrinted>
  <dcterms:created xsi:type="dcterms:W3CDTF">2018-03-12T15:27:41Z</dcterms:created>
  <dcterms:modified xsi:type="dcterms:W3CDTF">2018-03-12T17:19:49Z</dcterms:modified>
</cp:coreProperties>
</file>