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8074-CEF2-4A6D-92A3-5EF334544BF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476D-E7D8-4AA0-A29C-2BEF6711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8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8074-CEF2-4A6D-92A3-5EF334544BF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476D-E7D8-4AA0-A29C-2BEF6711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9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8074-CEF2-4A6D-92A3-5EF334544BF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476D-E7D8-4AA0-A29C-2BEF6711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8074-CEF2-4A6D-92A3-5EF334544BF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476D-E7D8-4AA0-A29C-2BEF6711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4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8074-CEF2-4A6D-92A3-5EF334544BF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476D-E7D8-4AA0-A29C-2BEF6711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87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8074-CEF2-4A6D-92A3-5EF334544BF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476D-E7D8-4AA0-A29C-2BEF6711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1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8074-CEF2-4A6D-92A3-5EF334544BF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476D-E7D8-4AA0-A29C-2BEF6711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4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8074-CEF2-4A6D-92A3-5EF334544BF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476D-E7D8-4AA0-A29C-2BEF6711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15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8074-CEF2-4A6D-92A3-5EF334544BF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476D-E7D8-4AA0-A29C-2BEF6711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49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8074-CEF2-4A6D-92A3-5EF334544BF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476D-E7D8-4AA0-A29C-2BEF6711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4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8074-CEF2-4A6D-92A3-5EF334544BF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476D-E7D8-4AA0-A29C-2BEF6711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2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E8074-CEF2-4A6D-92A3-5EF334544BF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A476D-E7D8-4AA0-A29C-2BEF6711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6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47899"/>
            <a:ext cx="4383087" cy="236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>
            <a:endCxn id="1026" idx="0"/>
          </p:cNvCxnSpPr>
          <p:nvPr/>
        </p:nvCxnSpPr>
        <p:spPr>
          <a:xfrm>
            <a:off x="4629944" y="533400"/>
            <a:ext cx="0" cy="17144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657600" y="1219200"/>
            <a:ext cx="9723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05200" y="838200"/>
            <a:ext cx="104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Ridgeline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715000" y="914400"/>
            <a:ext cx="1219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6" idx="2"/>
          </p:cNvCxnSpPr>
          <p:nvPr/>
        </p:nvCxnSpPr>
        <p:spPr>
          <a:xfrm flipH="1">
            <a:off x="5181600" y="902732"/>
            <a:ext cx="1251134" cy="14594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19800" y="5334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Saddle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429000" y="1371599"/>
            <a:ext cx="1200944" cy="137160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962400" y="1371599"/>
            <a:ext cx="667544" cy="106680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629944" y="1371599"/>
            <a:ext cx="856456" cy="106680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029472" y="533400"/>
            <a:ext cx="130452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191000" y="228600"/>
            <a:ext cx="823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Hilltop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4876800" y="2895600"/>
            <a:ext cx="12019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Straight Connector 1024"/>
          <p:cNvCxnSpPr/>
          <p:nvPr/>
        </p:nvCxnSpPr>
        <p:spPr>
          <a:xfrm>
            <a:off x="4800600" y="2895600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 txBox="1"/>
          <p:nvPr/>
        </p:nvSpPr>
        <p:spPr>
          <a:xfrm>
            <a:off x="4724400" y="2590800"/>
            <a:ext cx="930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Spur</a:t>
            </a:r>
            <a:endParaRPr lang="en-US" dirty="0"/>
          </a:p>
        </p:txBody>
      </p:sp>
      <p:cxnSp>
        <p:nvCxnSpPr>
          <p:cNvPr id="1031" name="Straight Arrow Connector 1030"/>
          <p:cNvCxnSpPr/>
          <p:nvPr/>
        </p:nvCxnSpPr>
        <p:spPr>
          <a:xfrm flipV="1">
            <a:off x="3810000" y="2960132"/>
            <a:ext cx="0" cy="9260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Straight Connector 1032"/>
          <p:cNvCxnSpPr/>
          <p:nvPr/>
        </p:nvCxnSpPr>
        <p:spPr>
          <a:xfrm>
            <a:off x="3581400" y="2960132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TextBox 1033"/>
          <p:cNvSpPr txBox="1"/>
          <p:nvPr/>
        </p:nvSpPr>
        <p:spPr>
          <a:xfrm>
            <a:off x="3505200" y="2678668"/>
            <a:ext cx="676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</a:t>
            </a:r>
            <a:endParaRPr lang="en-US" dirty="0"/>
          </a:p>
        </p:txBody>
      </p:sp>
      <p:pic>
        <p:nvPicPr>
          <p:cNvPr id="103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876800"/>
            <a:ext cx="6248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9404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smichr2</dc:creator>
  <cp:lastModifiedBy>smichr2</cp:lastModifiedBy>
  <cp:revision>2</cp:revision>
  <cp:lastPrinted>2017-12-11T21:53:19Z</cp:lastPrinted>
  <dcterms:created xsi:type="dcterms:W3CDTF">2017-12-11T21:43:15Z</dcterms:created>
  <dcterms:modified xsi:type="dcterms:W3CDTF">2017-12-11T21:54:32Z</dcterms:modified>
</cp:coreProperties>
</file>