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22ED-3346-4DF5-BA47-6FF9535C015E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97DD-A112-4F47-934F-FA89D944E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174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22ED-3346-4DF5-BA47-6FF9535C015E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97DD-A112-4F47-934F-FA89D944E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61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22ED-3346-4DF5-BA47-6FF9535C015E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97DD-A112-4F47-934F-FA89D944E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67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22ED-3346-4DF5-BA47-6FF9535C015E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97DD-A112-4F47-934F-FA89D944E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42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22ED-3346-4DF5-BA47-6FF9535C015E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97DD-A112-4F47-934F-FA89D944E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2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22ED-3346-4DF5-BA47-6FF9535C015E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97DD-A112-4F47-934F-FA89D944E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17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22ED-3346-4DF5-BA47-6FF9535C015E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97DD-A112-4F47-934F-FA89D944E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103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22ED-3346-4DF5-BA47-6FF9535C015E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97DD-A112-4F47-934F-FA89D944E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491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22ED-3346-4DF5-BA47-6FF9535C015E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97DD-A112-4F47-934F-FA89D944E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85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22ED-3346-4DF5-BA47-6FF9535C015E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97DD-A112-4F47-934F-FA89D944E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8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22ED-3346-4DF5-BA47-6FF9535C015E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97DD-A112-4F47-934F-FA89D944E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83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D22ED-3346-4DF5-BA47-6FF9535C015E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C97DD-A112-4F47-934F-FA89D944E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1845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smichr2</dc:creator>
  <cp:lastModifiedBy>smichr2</cp:lastModifiedBy>
  <cp:revision>1</cp:revision>
  <dcterms:created xsi:type="dcterms:W3CDTF">2017-08-17T13:02:00Z</dcterms:created>
  <dcterms:modified xsi:type="dcterms:W3CDTF">2017-08-17T13:03:10Z</dcterms:modified>
</cp:coreProperties>
</file>