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300" y="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63CAD-1B43-4DF9-AE7D-014E2682F610}" type="datetimeFigureOut">
              <a:rPr lang="ru-RU" smtClean="0"/>
              <a:pPr/>
              <a:t>19.09.2020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C2A41-F563-418D-8B89-CB4A9A84BF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63CAD-1B43-4DF9-AE7D-014E2682F610}" type="datetimeFigureOut">
              <a:rPr lang="ru-RU" smtClean="0"/>
              <a:pPr/>
              <a:t>19.09.2020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C2A41-F563-418D-8B89-CB4A9A84BF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63CAD-1B43-4DF9-AE7D-014E2682F610}" type="datetimeFigureOut">
              <a:rPr lang="ru-RU" smtClean="0"/>
              <a:pPr/>
              <a:t>19.09.2020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C2A41-F563-418D-8B89-CB4A9A84BF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63CAD-1B43-4DF9-AE7D-014E2682F610}" type="datetimeFigureOut">
              <a:rPr lang="ru-RU" smtClean="0"/>
              <a:pPr/>
              <a:t>19.09.2020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C2A41-F563-418D-8B89-CB4A9A84BF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63CAD-1B43-4DF9-AE7D-014E2682F610}" type="datetimeFigureOut">
              <a:rPr lang="ru-RU" smtClean="0"/>
              <a:pPr/>
              <a:t>19.09.2020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C2A41-F563-418D-8B89-CB4A9A84BF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63CAD-1B43-4DF9-AE7D-014E2682F610}" type="datetimeFigureOut">
              <a:rPr lang="ru-RU" smtClean="0"/>
              <a:pPr/>
              <a:t>19.09.2020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C2A41-F563-418D-8B89-CB4A9A84BF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63CAD-1B43-4DF9-AE7D-014E2682F610}" type="datetimeFigureOut">
              <a:rPr lang="ru-RU" smtClean="0"/>
              <a:pPr/>
              <a:t>19.09.2020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C2A41-F563-418D-8B89-CB4A9A84BF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63CAD-1B43-4DF9-AE7D-014E2682F610}" type="datetimeFigureOut">
              <a:rPr lang="ru-RU" smtClean="0"/>
              <a:pPr/>
              <a:t>19.09.2020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C2A41-F563-418D-8B89-CB4A9A84BF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63CAD-1B43-4DF9-AE7D-014E2682F610}" type="datetimeFigureOut">
              <a:rPr lang="ru-RU" smtClean="0"/>
              <a:pPr/>
              <a:t>19.09.2020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C2A41-F563-418D-8B89-CB4A9A84BF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63CAD-1B43-4DF9-AE7D-014E2682F610}" type="datetimeFigureOut">
              <a:rPr lang="ru-RU" smtClean="0"/>
              <a:pPr/>
              <a:t>19.09.2020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C2A41-F563-418D-8B89-CB4A9A84BF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63CAD-1B43-4DF9-AE7D-014E2682F610}" type="datetimeFigureOut">
              <a:rPr lang="ru-RU" smtClean="0"/>
              <a:pPr/>
              <a:t>19.09.2020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C2A41-F563-418D-8B89-CB4A9A84BF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163CAD-1B43-4DF9-AE7D-014E2682F610}" type="datetimeFigureOut">
              <a:rPr lang="ru-RU" smtClean="0"/>
              <a:pPr/>
              <a:t>19.09.2020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7C2A41-F563-418D-8B89-CB4A9A84BFA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85800" y="428605"/>
            <a:ext cx="7772400" cy="1214445"/>
          </a:xfrm>
        </p:spPr>
        <p:txBody>
          <a:bodyPr/>
          <a:lstStyle/>
          <a:p>
            <a:r>
              <a:rPr lang="ru-RU" dirty="0" smtClean="0"/>
              <a:t>Скороговорки в </a:t>
            </a:r>
            <a:r>
              <a:rPr lang="ru-RU" dirty="0" smtClean="0"/>
              <a:t>картинках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14348" y="1643050"/>
            <a:ext cx="7715304" cy="3995750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chemeClr val="tx1"/>
                </a:solidFill>
                <a:cs typeface="Aharoni" pitchFamily="2" charset="-79"/>
              </a:rPr>
              <a:t>Помогают развивать </a:t>
            </a:r>
            <a:r>
              <a:rPr lang="ru-RU" sz="2400" b="1" dirty="0" smtClean="0">
                <a:solidFill>
                  <a:schemeClr val="tx1"/>
                </a:solidFill>
                <a:cs typeface="Aharoni" pitchFamily="2" charset="-79"/>
              </a:rPr>
              <a:t>и </a:t>
            </a:r>
            <a:r>
              <a:rPr lang="ru-RU" sz="2400" b="1" dirty="0" smtClean="0">
                <a:solidFill>
                  <a:schemeClr val="tx1"/>
                </a:solidFill>
                <a:cs typeface="Aharoni" pitchFamily="2" charset="-79"/>
              </a:rPr>
              <a:t>обогащать речь </a:t>
            </a:r>
            <a:r>
              <a:rPr lang="ru-RU" sz="2400" b="1" dirty="0" smtClean="0">
                <a:solidFill>
                  <a:schemeClr val="tx1"/>
                </a:solidFill>
                <a:cs typeface="Aharoni" pitchFamily="2" charset="-79"/>
              </a:rPr>
              <a:t>ребенка при заучивании стихотворных текстов с помощью зрительных опор , используя наглядно – иллюстративный материал.</a:t>
            </a:r>
          </a:p>
          <a:p>
            <a:r>
              <a:rPr lang="ru-RU" sz="2400" b="1" dirty="0" smtClean="0">
                <a:solidFill>
                  <a:schemeClr val="tx1"/>
                </a:solidFill>
                <a:cs typeface="Aharoni" pitchFamily="2" charset="-79"/>
              </a:rPr>
              <a:t>Побуждают </a:t>
            </a:r>
            <a:r>
              <a:rPr lang="ru-RU" sz="2400" b="1" dirty="0" smtClean="0">
                <a:solidFill>
                  <a:schemeClr val="tx1"/>
                </a:solidFill>
                <a:cs typeface="Aharoni" pitchFamily="2" charset="-79"/>
              </a:rPr>
              <a:t>детей к самостоятельному чтению стихотворений . </a:t>
            </a:r>
            <a:r>
              <a:rPr lang="ru-RU" sz="2400" b="1" dirty="0" smtClean="0">
                <a:solidFill>
                  <a:schemeClr val="tx1"/>
                </a:solidFill>
                <a:cs typeface="Aharoni" pitchFamily="2" charset="-79"/>
              </a:rPr>
              <a:t>Обогащают словарный запас</a:t>
            </a:r>
            <a:r>
              <a:rPr lang="ru-RU" sz="2400" b="1" dirty="0" smtClean="0">
                <a:cs typeface="Aharoni" pitchFamily="2" charset="-79"/>
              </a:rPr>
              <a:t>.</a:t>
            </a:r>
            <a:endParaRPr lang="ru-RU" sz="2400" b="1" dirty="0">
              <a:cs typeface="Aharoni" pitchFamily="2" charset="-79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F:\вежл. слова и скороговорки\скороговорки в картинках\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4414" y="285728"/>
            <a:ext cx="6858048" cy="639604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:\вежл. слова и скороговорки\скороговорки в картинках\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729" y="214290"/>
            <a:ext cx="6715172" cy="62865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F:\вежл. слова и скороговорки\скороговорки в картинках\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57290" y="214290"/>
            <a:ext cx="6500858" cy="60912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F:\вежл. слова и скороговорки\скороговорки в картинках\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57290" y="142852"/>
            <a:ext cx="6429420" cy="650085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F:\вежл. слова и скороговорки\скороговорки в картинках\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727" y="214290"/>
            <a:ext cx="6357983" cy="64294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F:\вежл. слова и скороговорки\скороговорки в картинках\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85852" y="214290"/>
            <a:ext cx="6286544" cy="64484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F:\вежл. слова и скороговорки\скороговорки в картинках\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71604" y="142852"/>
            <a:ext cx="6143668" cy="64294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F:\вежл. слова и скороговорки\скороговорки в картинках\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57290" y="142852"/>
            <a:ext cx="6429420" cy="64294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F:\вежл. слова и скороговорки\скороговорки в картинках\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57289" y="214290"/>
            <a:ext cx="6643735" cy="621510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35</Words>
  <Application>Microsoft Office PowerPoint</Application>
  <PresentationFormat>Экран (4:3)</PresentationFormat>
  <Paragraphs>3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Скороговорки в картинках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Скороговорки в картинках.</dc:title>
  <dc:creator>Valued Acer Customer</dc:creator>
  <cp:lastModifiedBy>User</cp:lastModifiedBy>
  <cp:revision>7</cp:revision>
  <dcterms:created xsi:type="dcterms:W3CDTF">2014-01-18T19:19:03Z</dcterms:created>
  <dcterms:modified xsi:type="dcterms:W3CDTF">2020-09-19T12:46:58Z</dcterms:modified>
</cp:coreProperties>
</file>