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40" r:id="rId2"/>
    <p:sldId id="257" r:id="rId3"/>
    <p:sldId id="288" r:id="rId4"/>
    <p:sldId id="289" r:id="rId5"/>
    <p:sldId id="338" r:id="rId6"/>
    <p:sldId id="331" r:id="rId7"/>
    <p:sldId id="332" r:id="rId8"/>
    <p:sldId id="318" r:id="rId9"/>
    <p:sldId id="335" r:id="rId10"/>
    <p:sldId id="29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A82"/>
    <a:srgbClr val="CE1877"/>
    <a:srgbClr val="740667"/>
    <a:srgbClr val="8B077B"/>
    <a:srgbClr val="D4387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-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7152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«Детский сад комбинированного  вида № 58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Алёнушка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896544" cy="452596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endParaRPr lang="ru-RU" sz="60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Опыт работы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учителя - логопеда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b="1" dirty="0" err="1" smtClean="0">
                <a:latin typeface="Times New Roman" pitchFamily="18" charset="0"/>
                <a:cs typeface="Times New Roman" pitchFamily="18" charset="0"/>
              </a:rPr>
              <a:t>Замараевой</a:t>
            </a:r>
            <a:r>
              <a:rPr lang="ru-RU" altLang="ru-RU" sz="3000" b="1" dirty="0" smtClean="0">
                <a:latin typeface="Times New Roman" pitchFamily="18" charset="0"/>
                <a:cs typeface="Times New Roman" pitchFamily="18" charset="0"/>
              </a:rPr>
              <a:t>       Татьяны Викторовны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«Развитие всех компонентов речи у детей с ТНР </a:t>
            </a:r>
            <a:endParaRPr lang="ru-RU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посредством игрушек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оригами»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</p:txBody>
      </p:sp>
      <p:pic>
        <p:nvPicPr>
          <p:cNvPr id="9" name="Picture 2" descr="G:\Конкурс\мое фото\IMG_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20072" y="1916832"/>
            <a:ext cx="3134364" cy="443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580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36512" y="188640"/>
            <a:ext cx="9144000" cy="638132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dirty="0" smtClean="0"/>
              <a:t>    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Использование такого метода как оригами помогает достичь определенных результатов: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увеличился интерес детей к совместной деятельности с учителем  - логопедом;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повысилась динамика произносительной стороны речи;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сократился период автоматизации и дифференциации звуков в речи;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сглаживается неврологический статус, дети становятся более внимательными и усидчивыми; стабилизировалось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психо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эмоциональное состояние, снизилось проявление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гиперактивности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пополнилась предметно - развивающая среда логопедической группы и кабинета учителя - логопеда;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повысилась заинтересованность родителей к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образовательному процессу в детском саду.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В целом, проведенная работа позволяет сделать вывод об эффективности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логопедического воздействия дидактических игр с использованием игрушек - оригами на развитие всех сторон речи детей с ТНР.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3394"/>
            <a:ext cx="2088232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4016" y="790354"/>
            <a:ext cx="8748464" cy="5806998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В современных условиях при широком внедрении новых информационных технологий актуальной остается проблема развития речи </a:t>
            </a:r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детей:дети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затрудняются в передаче своих впечатлений, им тяжело сформулировать свои мысли, четко и грамотно их оформить; отмечается вялая артикуляция, вследствие чего речь недостаточно внятная, выразительная с нечеткой дикцией. </a:t>
            </a:r>
          </a:p>
          <a:p>
            <a:pPr algn="just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		У детей с речевыми нарушениями имеются проблемы и психического  плана: </a:t>
            </a:r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гипервозбудимость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, недостаточная работоспособность, неустойчивое  внимание, быстрая утомляемость, пассивность, </a:t>
            </a:r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или недоразвитие высших психических функций. Поэтому, у детей часто пропадает интерес  к занятиям отсутствует учебная мотивация. </a:t>
            </a:r>
            <a:endParaRPr lang="ru-RU" sz="8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		 В арсенале учителя - логопеда должно быть достаточно большое количество наглядно - игровых приемов для того, чтобы занятия превратились в веселую и увлекательную игру. </a:t>
            </a:r>
          </a:p>
          <a:p>
            <a:pPr algn="just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		Работа с игрушками из бумаги, выполненными в технике оригами, является нетрадиционной формой работы учителя - логопеда.</a:t>
            </a:r>
            <a:endParaRPr lang="ru-RU" sz="8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None/>
            </a:pPr>
            <a:endParaRPr lang="ru-RU" sz="6000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0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23528" y="-157187"/>
            <a:ext cx="7618413" cy="777875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47712"/>
            <a:ext cx="8713788" cy="568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процесса развития речи у  воспитанников старшего дошкольного возраста посредством использования игрушек, выполненных  в технике оригами.</a:t>
            </a:r>
          </a:p>
          <a:p>
            <a:pPr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	 1.Создать предметно - пространственную развивающую среду в логопедическом кабинете и группе для детей с нарушением речи.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	 2. Разработать игры и упражнения с использованием техники оригами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3. Организовать продуктивное взаимодействие учителя - логопеда и педагогов группы по использованию игрушек - оригами в образовательном процессе с детьми с ТНР.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4. Вовлечь родителей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образовательный процесс ДОУ.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-116632"/>
            <a:ext cx="8208912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Новизна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Техника оригами в методической литературе рассматривается как стандартный прием для развития мелкой моторики рук. Я предлагаю использовать игрушки из бумаги в коррекционных целях для развития всех компонентов речи.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значимость: 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Практический материал по применению техники оригами для развития речи может  использоваться  не только учителем - логопедом  и педагогами, работающими с детьми с нарушениями речи, но и воспитателями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групп ДОУ и учителями начальных классов.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 - развивающая среда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логопедической группе и кабинете учителя - логопеда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фото Таня\P1100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725" b="1961"/>
          <a:stretch>
            <a:fillRect/>
          </a:stretch>
        </p:blipFill>
        <p:spPr bwMode="auto">
          <a:xfrm>
            <a:off x="395536" y="1052736"/>
            <a:ext cx="409943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Пользователь\Desktop\фото Таня\P1100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384376" cy="4512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Пользователь\Desktop\фото Таня\P1100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71173"/>
            <a:ext cx="3960440" cy="2970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2508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283968" y="0"/>
            <a:ext cx="4546971" cy="829616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на развитие речевого дыхания</a:t>
            </a:r>
          </a:p>
          <a:p>
            <a:pPr algn="ctr"/>
            <a:r>
              <a:rPr lang="ru-RU" sz="8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развитие длительного плавного выдоха, активизация губных мышц. </a:t>
            </a:r>
          </a:p>
          <a:p>
            <a:pPr algn="ctr"/>
            <a:endParaRPr lang="ru-RU" dirty="0"/>
          </a:p>
        </p:txBody>
      </p:sp>
      <p:pic>
        <p:nvPicPr>
          <p:cNvPr id="8" name="Содержимое 3" descr="F:\Работа!\все фото\DSC00239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6575" r="29276"/>
          <a:stretch>
            <a:fillRect/>
          </a:stretch>
        </p:blipFill>
        <p:spPr bwMode="auto">
          <a:xfrm>
            <a:off x="467544" y="1052736"/>
            <a:ext cx="3240360" cy="3005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Содержимое 12" descr="F:\Работа!\все фото\DSC00265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27928"/>
            <a:ext cx="3525542" cy="2513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F:\Работа!\все фото\DSC00236.JPG"/>
          <p:cNvPicPr/>
          <p:nvPr/>
        </p:nvPicPr>
        <p:blipFill>
          <a:blip r:embed="rId4" cstate="print"/>
          <a:srcRect t="4444" r="33027"/>
          <a:stretch>
            <a:fillRect/>
          </a:stretch>
        </p:blipFill>
        <p:spPr bwMode="auto">
          <a:xfrm>
            <a:off x="755576" y="4221088"/>
            <a:ext cx="264035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Содержимое 3" descr="F:\Работа!\все фото\DSC00252.JPG"/>
          <p:cNvPicPr>
            <a:picLocks/>
          </p:cNvPicPr>
          <p:nvPr/>
        </p:nvPicPr>
        <p:blipFill>
          <a:blip r:embed="rId5" cstate="print"/>
          <a:srcRect r="43303"/>
          <a:stretch>
            <a:fillRect/>
          </a:stretch>
        </p:blipFill>
        <p:spPr bwMode="auto">
          <a:xfrm>
            <a:off x="5076056" y="980728"/>
            <a:ext cx="280831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0"/>
            <a:ext cx="4040188" cy="1125908"/>
          </a:xfrm>
        </p:spPr>
        <p:txBody>
          <a:bodyPr>
            <a:normAutofit fontScale="25000" lnSpcReduction="20000"/>
          </a:bodyPr>
          <a:lstStyle/>
          <a:p>
            <a:endParaRPr lang="ru-RU" sz="8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  <a:p>
            <a:pPr algn="ctr"/>
            <a:r>
              <a:rPr lang="ru-RU" sz="8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развитие артикуляционной моторики.</a:t>
            </a:r>
          </a:p>
          <a:p>
            <a:endParaRPr lang="ru-RU" sz="8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8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4572000" cy="141277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Автоматизация звуков</a:t>
            </a: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Игра «Сорока - воровка»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Цель: автоматизация звука в слогах, словах.</a:t>
            </a:r>
          </a:p>
          <a:p>
            <a:pPr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0"/>
            <a:ext cx="4860032" cy="12687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Лексико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- грамматическая сторона речи</a:t>
            </a: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Игра «Куда летит ворона» 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Цель: закрепление правильного употребления предлогов в речи.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dirty="0"/>
          </a:p>
        </p:txBody>
      </p:sp>
      <p:pic>
        <p:nvPicPr>
          <p:cNvPr id="5" name="Рисунок 4" descr="F:\Работа!\все фото\DSC00282.JPG"/>
          <p:cNvPicPr/>
          <p:nvPr/>
        </p:nvPicPr>
        <p:blipFill>
          <a:blip r:embed="rId2" cstate="print"/>
          <a:srcRect l="6144" b="6154"/>
          <a:stretch>
            <a:fillRect/>
          </a:stretch>
        </p:blipFill>
        <p:spPr bwMode="auto">
          <a:xfrm>
            <a:off x="251520" y="1268760"/>
            <a:ext cx="295232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F:\Работа!\все фото\DSC00277.JPG"/>
          <p:cNvPicPr/>
          <p:nvPr/>
        </p:nvPicPr>
        <p:blipFill>
          <a:blip r:embed="rId3" cstate="print"/>
          <a:srcRect l="15867" r="17659"/>
          <a:stretch>
            <a:fillRect/>
          </a:stretch>
        </p:blipFill>
        <p:spPr bwMode="auto">
          <a:xfrm>
            <a:off x="251520" y="3933056"/>
            <a:ext cx="3034184" cy="2711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F:\Работа!\все фото\DSC00287.JPG"/>
          <p:cNvPicPr/>
          <p:nvPr/>
        </p:nvPicPr>
        <p:blipFill>
          <a:blip r:embed="rId4" cstate="print"/>
          <a:srcRect l="11605" r="10229"/>
          <a:stretch>
            <a:fillRect/>
          </a:stretch>
        </p:blipFill>
        <p:spPr bwMode="auto">
          <a:xfrm>
            <a:off x="5076056" y="1196752"/>
            <a:ext cx="3793054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3491880" y="5013176"/>
            <a:ext cx="4464496" cy="1152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200" b="1" baseline="0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«Две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лягушки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Говорушки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Цель: дифференциация звуков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180528" y="-171400"/>
            <a:ext cx="9144000" cy="28529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	Многообразие и несложность выполнения фигурок позволяет инсценировать такие сказки как: «Колобок», «Репка», «Заячья избушка», «Теремок» и другие.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Результат нашей совместной работы с детьми - это сочинение и рассказывание сказки на новый лад, изготовление персонажей - оригами, показ сказок детям младшей группы.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D:\Рабочий стол\все фото\DSC00311.JPG"/>
          <p:cNvPicPr>
            <a:picLocks/>
          </p:cNvPicPr>
          <p:nvPr/>
        </p:nvPicPr>
        <p:blipFill>
          <a:blip r:embed="rId2" cstate="print"/>
          <a:srcRect l="3243" r="3743" b="9744"/>
          <a:stretch>
            <a:fillRect/>
          </a:stretch>
        </p:blipFill>
        <p:spPr bwMode="auto">
          <a:xfrm>
            <a:off x="179512" y="2564904"/>
            <a:ext cx="403244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:\Рабочий стол\все фото\DSC003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89040"/>
            <a:ext cx="4544633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-432048"/>
            <a:ext cx="9144000" cy="20608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		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целях профилактики речевых нарушений у детей младшего дошкольного возраста используем игрушки в технике оригами: вызывание звукоподражания, разучивание коротких стихотворений,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D:\Рабочий стол\все фото\DSC0031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4429156" cy="3004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:\Рабочий стол\все фото\DSC003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98690"/>
            <a:ext cx="4498852" cy="3142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1455</TotalTime>
  <Words>150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Муниципальное бюджетное дошкольное образовательное учреждение  «Детский сад комбинированного  вида № 58 «Алёнушка»</vt:lpstr>
      <vt:lpstr>Актуальность</vt:lpstr>
      <vt:lpstr>Цель работы:</vt:lpstr>
      <vt:lpstr>Слайд 4</vt:lpstr>
      <vt:lpstr>Предметно - развивающая среда  в логопедической группе и кабинете учителя - логопеда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Оригами в коррекционной работе логопеда</dc:title>
  <dc:creator>Наташа</dc:creator>
  <cp:lastModifiedBy>Пользователь</cp:lastModifiedBy>
  <cp:revision>94</cp:revision>
  <dcterms:created xsi:type="dcterms:W3CDTF">2014-03-24T16:35:54Z</dcterms:created>
  <dcterms:modified xsi:type="dcterms:W3CDTF">2018-12-03T01:53:56Z</dcterms:modified>
</cp:coreProperties>
</file>