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25929" y="-727118"/>
            <a:ext cx="8001000" cy="2971801"/>
          </a:xfrm>
        </p:spPr>
        <p:txBody>
          <a:bodyPr/>
          <a:lstStyle/>
          <a:p>
            <a:r>
              <a:rPr lang="es-MX" dirty="0">
                <a:latin typeface="Century Gothic" panose="020B0502020202020204" pitchFamily="34" charset="0"/>
              </a:rPr>
              <a:t>ACTIVIDAD INTEGRADORA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4203" y="2350584"/>
            <a:ext cx="6564880" cy="1947333"/>
          </a:xfrm>
        </p:spPr>
        <p:txBody>
          <a:bodyPr/>
          <a:lstStyle/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“FASE </a:t>
            </a:r>
            <a:r>
              <a:rPr lang="es-MX" sz="2800" dirty="0" smtClean="0">
                <a:latin typeface="Arial Rounded MT Bold" panose="020F0704030504030204" pitchFamily="34" charset="0"/>
              </a:rPr>
              <a:t>6: CONTROL. MEDIR Y CORREGIR”</a:t>
            </a:r>
            <a:endParaRPr lang="es-MX" sz="2800" dirty="0">
              <a:latin typeface="Arial Rounded MT Bold" panose="020F0704030504030204" pitchFamily="34" charset="0"/>
            </a:endParaRPr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14097" y="191868"/>
            <a:ext cx="110070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spc="50" dirty="0">
                <a:ln w="0"/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23:TECNOLOGÍAS EMERGENTES PARA LA ADMINISTRACIÓN Y GESTIÓN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0430" y="899754"/>
            <a:ext cx="2957029" cy="1843446"/>
          </a:xfrm>
          <a:prstGeom prst="rect">
            <a:avLst/>
          </a:prstGeom>
        </p:spPr>
      </p:pic>
      <p:pic>
        <p:nvPicPr>
          <p:cNvPr id="6" name="Marcador de contenido 3"/>
          <p:cNvPicPr>
            <a:picLocks noChangeAspect="1"/>
          </p:cNvPicPr>
          <p:nvPr/>
        </p:nvPicPr>
        <p:blipFill rotWithShape="1">
          <a:blip r:embed="rId3"/>
          <a:srcRect l="20868" t="45712" r="73835" b="44972"/>
          <a:stretch/>
        </p:blipFill>
        <p:spPr>
          <a:xfrm>
            <a:off x="5703965" y="3264924"/>
            <a:ext cx="2004083" cy="1982987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314097" y="4068387"/>
            <a:ext cx="4060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12962"/>
              </a:buClr>
              <a:buSzPct val="76000"/>
            </a:pPr>
            <a:r>
              <a:rPr lang="es-MX" sz="28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GRUPO: M23C1G8-003</a:t>
            </a:r>
          </a:p>
        </p:txBody>
      </p:sp>
      <p:sp>
        <p:nvSpPr>
          <p:cNvPr id="8" name="Rectángulo 7"/>
          <p:cNvSpPr/>
          <p:nvPr/>
        </p:nvSpPr>
        <p:spPr>
          <a:xfrm>
            <a:off x="8061269" y="3820864"/>
            <a:ext cx="460864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12962"/>
              </a:buClr>
              <a:buSzPct val="76000"/>
            </a:pPr>
            <a:r>
              <a:rPr lang="es-MX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Bell MT" panose="02020503060305020303" pitchFamily="18" charset="0"/>
                <a:cs typeface="Arial" panose="020B0604020202020204" pitchFamily="34" charset="0"/>
              </a:rPr>
              <a:t>FACILITADOR: LUIS RAMOS SANDOVAL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314097" y="5674926"/>
            <a:ext cx="56900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12962"/>
              </a:buClr>
              <a:buSzPct val="76000"/>
            </a:pPr>
            <a:r>
              <a:rPr lang="es-MX" sz="2400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NOMBRE: DIANA  SUÁREZ RESÉNDIZ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8813724" y="6372923"/>
            <a:ext cx="3103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sz="2000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268230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3500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4172" y="3679371"/>
            <a:ext cx="11821886" cy="544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u="sng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Mi proyecto se enfoca en la problemática del  aumento de la drogadicción en mi comunidad  </a:t>
            </a:r>
            <a:r>
              <a:rPr lang="es-MX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además de la difusión de las campañas en contra de las drogas, es una propuesta que busca disminuir el porcentaje que se presenta actualmente en mi comunidad.</a:t>
            </a:r>
          </a:p>
          <a:p>
            <a:pPr marL="0" indent="0">
              <a:buNone/>
            </a:pPr>
            <a:r>
              <a:rPr lang="es-MX" sz="2400" u="sng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 objetivo general  es</a:t>
            </a:r>
            <a:r>
              <a:rPr lang="es-MX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marL="0" indent="0">
              <a:buNone/>
            </a:pPr>
            <a:r>
              <a:rPr lang="es-MX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Promover campañas en contra de las drogas en mi comunidad y en escuelas donde les proporciones  la información adecuada </a:t>
            </a:r>
            <a:endParaRPr lang="es-MX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629" y="108925"/>
            <a:ext cx="3238500" cy="242887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88265" y="6457890"/>
            <a:ext cx="31037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sz="2000" dirty="0">
                <a:solidFill>
                  <a:srgbClr val="E87D37">
                    <a:lumMod val="60000"/>
                    <a:lumOff val="40000"/>
                  </a:srgbClr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  <a:endParaRPr lang="es-MX" sz="2000" dirty="0">
              <a:solidFill>
                <a:srgbClr val="E87D37">
                  <a:lumMod val="60000"/>
                  <a:lumOff val="40000"/>
                </a:srgbClr>
              </a:solidFill>
              <a:latin typeface="Century Gothic" panose="020B0502020202020204" pitchFamily="34" charset="0"/>
              <a:ea typeface="DejaVu Math TeX Gyre" panose="02000503000000000000" pitchFamily="2" charset="0"/>
              <a:cs typeface="DejaVu Math TeX Gyre" panose="020005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3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35000">
              <a:schemeClr val="bg2">
                <a:lumMod val="60000"/>
                <a:lumOff val="4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0885"/>
            <a:ext cx="12008530" cy="1613505"/>
          </a:xfrm>
        </p:spPr>
        <p:txBody>
          <a:bodyPr/>
          <a:lstStyle/>
          <a:p>
            <a:r>
              <a:rPr lang="es-ES_tradnl" dirty="0" smtClean="0"/>
              <a:t>Escenario optimista:</a:t>
            </a:r>
            <a:endParaRPr lang="es-A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465557"/>
              </p:ext>
            </p:extLst>
          </p:nvPr>
        </p:nvGraphicFramePr>
        <p:xfrm>
          <a:off x="239485" y="1519646"/>
          <a:ext cx="11769045" cy="51206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23015"/>
                <a:gridCol w="3923015"/>
                <a:gridCol w="39230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DESCRIPCION DE: </a:t>
                      </a:r>
                    </a:p>
                    <a:p>
                      <a:pPr algn="ctr"/>
                      <a:r>
                        <a:rPr lang="es-ES_tradnl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EL</a:t>
                      </a:r>
                      <a:r>
                        <a:rPr lang="es-ES_tradnl" baseline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MEJOR ESCENARIO</a:t>
                      </a:r>
                      <a:endParaRPr lang="es-AR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RESPUESTA</a:t>
                      </a:r>
                      <a:r>
                        <a:rPr lang="es-ES_tradnl" baseline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DE SOLUCIÓN</a:t>
                      </a:r>
                      <a:endParaRPr lang="es-AR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ACCIONES</a:t>
                      </a:r>
                      <a:endParaRPr lang="es-AR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0250">
                <a:tc>
                  <a:txBody>
                    <a:bodyPr/>
                    <a:lstStyle/>
                    <a:p>
                      <a:r>
                        <a:rPr lang="es-ES_tradnl" sz="24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Con el proyecto se pretende que las personas con problemas de adicciones cuenten con orientación</a:t>
                      </a:r>
                      <a:r>
                        <a:rPr lang="es-ES_tradnl" sz="2400" baseline="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para rehabilitarse y las personas que están en riesgo de adicción lo piense y de aquello que no lo están formen parte de una red de salud en contra de las adicciones</a:t>
                      </a:r>
                      <a:endParaRPr lang="es-AR" sz="24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4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Solicitar el apoyo del</a:t>
                      </a:r>
                      <a:r>
                        <a:rPr lang="es-ES_tradnl" sz="2400" baseline="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sector de salud y de las instituciones involucradas en la prevención y en la atención de las adicciones</a:t>
                      </a:r>
                      <a:endParaRPr lang="es-AR" sz="24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_tradnl" sz="2400" dirty="0" smtClean="0">
                          <a:latin typeface="+mn-lt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Difusión  del proyecto por los medios de comunicación y por la difusión de campaña</a:t>
                      </a:r>
                      <a:endParaRPr lang="es-AR" sz="2400" dirty="0">
                        <a:latin typeface="+mn-lt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9376806" y="10885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179250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tx2">
                <a:lumMod val="40000"/>
                <a:lumOff val="60000"/>
              </a:schemeClr>
            </a:gs>
            <a:gs pos="45000">
              <a:schemeClr val="accent1">
                <a:lumMod val="20000"/>
                <a:lumOff val="80000"/>
              </a:schemeClr>
            </a:gs>
            <a:gs pos="35000">
              <a:schemeClr val="bg2">
                <a:lumMod val="40000"/>
                <a:lumOff val="60000"/>
              </a:schemeClr>
            </a:gs>
            <a:gs pos="86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1812" y="0"/>
            <a:ext cx="8534400" cy="1507067"/>
          </a:xfrm>
        </p:spPr>
        <p:txBody>
          <a:bodyPr/>
          <a:lstStyle/>
          <a:p>
            <a:r>
              <a:rPr lang="es-MX" dirty="0" smtClean="0"/>
              <a:t>ESCENARIO PESIMISTA</a:t>
            </a:r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210437"/>
              </p:ext>
            </p:extLst>
          </p:nvPr>
        </p:nvGraphicFramePr>
        <p:xfrm>
          <a:off x="836613" y="1724781"/>
          <a:ext cx="9809616" cy="467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872"/>
                <a:gridCol w="3269872"/>
                <a:gridCol w="3269872"/>
              </a:tblGrid>
              <a:tr h="1056909">
                <a:tc>
                  <a:txBody>
                    <a:bodyPr/>
                    <a:lstStyle/>
                    <a:p>
                      <a:pPr algn="l"/>
                      <a:r>
                        <a:rPr lang="es-ES_tradnl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DESCRIPCION DE:</a:t>
                      </a:r>
                    </a:p>
                    <a:p>
                      <a:pPr algn="l"/>
                      <a:r>
                        <a:rPr lang="es-ES_tradnl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EL</a:t>
                      </a:r>
                      <a:r>
                        <a:rPr lang="es-ES_tradnl" sz="2000" baseline="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PEOR ESCENARIO</a:t>
                      </a:r>
                      <a:endParaRPr lang="es-AR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RESPUESTA DE SOLUCION </a:t>
                      </a:r>
                      <a:endParaRPr lang="es-AR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2000" dirty="0" smtClean="0"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ACCIONES</a:t>
                      </a:r>
                      <a:endParaRPr lang="es-AR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619111">
                <a:tc>
                  <a:txBody>
                    <a:bodyPr/>
                    <a:lstStyle/>
                    <a:p>
                      <a:pPr algn="l"/>
                      <a:r>
                        <a:rPr lang="es-ES_tradnl" sz="2000" dirty="0" smtClean="0"/>
                        <a:t>Los padres de familia y el gobierno no lleguen apoyar el proyecto o incluso</a:t>
                      </a:r>
                      <a:r>
                        <a:rPr lang="es-ES_tradnl" sz="2000" baseline="0" dirty="0" smtClean="0"/>
                        <a:t> lleguen a interferir en este</a:t>
                      </a:r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Solicitar el apoyo del sector de salud y de las instituciones involucradas en la prevención y en la atención de las adicciones y que también hablen de las consecuencias que estas provocan</a:t>
                      </a:r>
                      <a:endParaRPr kumimoji="0" lang="es-A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s-A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2000" dirty="0" smtClean="0"/>
                        <a:t>Convencerlos por medio de la difusión de las ventajas que este proyecto conlleva</a:t>
                      </a:r>
                      <a:endParaRPr lang="es-A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9376806" y="6488668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110701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8269" y="0"/>
            <a:ext cx="8534400" cy="1507067"/>
          </a:xfrm>
        </p:spPr>
        <p:txBody>
          <a:bodyPr/>
          <a:lstStyle/>
          <a:p>
            <a:r>
              <a:rPr lang="es-ES_tradnl" dirty="0" smtClean="0"/>
              <a:t>Conclusiones: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2059818"/>
            <a:ext cx="12192000" cy="2585962"/>
          </a:xfrm>
        </p:spPr>
        <p:txBody>
          <a:bodyPr>
            <a:noAutofit/>
          </a:bodyPr>
          <a:lstStyle/>
          <a:p>
            <a:r>
              <a:rPr lang="es-ES_tradn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Sin las instituciones u organismos públicos o privados no apoyan  el proyecto este se quedara como una platica y no tendrían el impacto esperado y por lo tanto la población quedaría en riesgo afectando principalmente a los niños y jóvenes.</a:t>
            </a:r>
          </a:p>
          <a:p>
            <a:r>
              <a:rPr lang="es-ES_tradn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El estándar que me servirá para identificar el peor escenario que se relaciona con la autorización de los padres y de los demás como por ejemplo las organizaciones y su apoyo, seria por medio de algunas encuestas que se podrían realizar al inicio del proyecto a partir de estas encuestas se podría decir cual es el grado de aceptación o de rechazo a este proyecto en dado caso se aplicarían las medidas necesarias.</a:t>
            </a:r>
          </a:p>
          <a:p>
            <a:r>
              <a:rPr lang="es-ES_tradn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 ser un proyecto social y educativo el estándar o punto de referencia serán las cifras actuales el numero de padres de familia y también de asociaciones que rehacen el proyecto y los cambios de opinión que presenten después de platicar con ellos y resolver sus dudas, al mostrar la mejora y el porcentaje de aumento en la autorización comprobare que las acciones propuestas para el desarrollo de mi proyecto son las adecuadas para lograr los objetivos del proyecto</a:t>
            </a:r>
            <a:endParaRPr lang="es-AR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376806" y="6488668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405972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3614058"/>
          </a:xfrm>
        </p:spPr>
        <p:txBody>
          <a:bodyPr>
            <a:noAutofit/>
          </a:bodyPr>
          <a:lstStyle/>
          <a:p>
            <a:r>
              <a:rPr lang="es-ES_tradn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Los estándares para medir los resultados de mi proyecto. Pueden ser de calidad. Cantidad y tiempo. Porque es un proyecto social, educativo y de salubridad.</a:t>
            </a:r>
          </a:p>
          <a:p>
            <a:r>
              <a:rPr lang="es-ES_tradnl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Calidad: </a:t>
            </a:r>
            <a:r>
              <a:rPr lang="es-ES_tradn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 ser un proyecto que cuenta con el apoyo de personal calificado y adecuado para poder impartir los temas y hacer que haya interés por parte de el publico </a:t>
            </a:r>
          </a:p>
          <a:p>
            <a:r>
              <a:rPr lang="es-ES_tradnl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Cantidad:</a:t>
            </a:r>
            <a:r>
              <a:rPr lang="es-ES_tradn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Por el numero de jóvenes, niños y adultos que se informarían junto con las familias que se verán beneficiados al recibir información oportuna. </a:t>
            </a:r>
          </a:p>
          <a:p>
            <a:r>
              <a:rPr lang="es-ES_tradnl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Tiempo: </a:t>
            </a:r>
            <a:r>
              <a:rPr lang="es-ES_tradn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Por ser un proyecto con varias etapas de desarrollo y proceso además de tener actividades distribuidas y designadas en fechas de inicio y termino que dará sus resultados esperados y visibles a corto plazo</a:t>
            </a:r>
            <a:r>
              <a:rPr lang="es-ES_tradnl" b="1" dirty="0" smtClean="0"/>
              <a:t>.</a:t>
            </a:r>
            <a:endParaRPr lang="es-AR" b="1" dirty="0"/>
          </a:p>
        </p:txBody>
      </p:sp>
      <p:sp>
        <p:nvSpPr>
          <p:cNvPr id="4" name="Rectángulo 3"/>
          <p:cNvSpPr/>
          <p:nvPr/>
        </p:nvSpPr>
        <p:spPr>
          <a:xfrm>
            <a:off x="9376806" y="6488668"/>
            <a:ext cx="2815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MX" dirty="0">
                <a:solidFill>
                  <a:schemeClr val="accent5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  <a:ea typeface="DejaVu Math TeX Gyre" panose="02000503000000000000" pitchFamily="2" charset="0"/>
                <a:cs typeface="DejaVu Math TeX Gyre" panose="02000503000000000000" pitchFamily="2" charset="0"/>
              </a:rPr>
              <a:t>Módulo 23     Semana 3</a:t>
            </a:r>
          </a:p>
        </p:txBody>
      </p:sp>
    </p:spTree>
    <p:extLst>
      <p:ext uri="{BB962C8B-B14F-4D97-AF65-F5344CB8AC3E}">
        <p14:creationId xmlns:p14="http://schemas.microsoft.com/office/powerpoint/2010/main" val="92759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es-ES_tradnl" cap="none" dirty="0" smtClean="0"/>
              <a:t>Estándares para mi proyecto:</a:t>
            </a:r>
            <a:endParaRPr lang="es-AR" cap="non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-21772" y="979716"/>
            <a:ext cx="12213772" cy="64661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sz="2400" dirty="0" smtClean="0"/>
              <a:t>La participación por parte de padres de familia voluntarios y organizaciones dedicados a esta problemática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 smtClean="0"/>
              <a:t>La calidad de la información con temas preparados por profesionales.  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 smtClean="0"/>
              <a:t>El grado de concientización por parte de los padres y adolecentes para informarse mas sobre esta problemática y actuar de manera responsable. 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 smtClean="0"/>
              <a:t>El promover información sobre las consecuencias del consumo de drogas mas comunes que hay.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 smtClean="0"/>
              <a:t>La asistencia de platicas y orientación ha familias y a personas afectadas por este problema.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 smtClean="0"/>
              <a:t>Por medio de redes sociales proveer información de ayuda y de comunicación</a:t>
            </a:r>
          </a:p>
          <a:p>
            <a:pPr marL="457200" indent="-457200">
              <a:buFont typeface="+mj-lt"/>
              <a:buAutoNum type="arabicPeriod"/>
            </a:pPr>
            <a:r>
              <a:rPr lang="es-ES_tradnl" sz="2400" dirty="0" smtClean="0"/>
              <a:t>Monitorear de manera correcta la información de las personas que participa y de las que son voluntarias.</a:t>
            </a:r>
          </a:p>
          <a:p>
            <a:pPr marL="457200" indent="-457200">
              <a:buFont typeface="+mj-lt"/>
              <a:buAutoNum type="arabicPeriod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231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7305902" cy="1088571"/>
          </a:xfrm>
        </p:spPr>
        <p:txBody>
          <a:bodyPr/>
          <a:lstStyle/>
          <a:p>
            <a:r>
              <a:rPr lang="es-ES_tradnl" cap="none" dirty="0" smtClean="0"/>
              <a:t>Estándares de mi proyecto</a:t>
            </a:r>
            <a:endParaRPr lang="es-AR" cap="non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892628"/>
            <a:ext cx="12192000" cy="25254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400" dirty="0" smtClean="0"/>
              <a:t>8. El  numero de años que se presenten comparando a años anteriores y de esta manera reflejando la efectividad del proyecto.</a:t>
            </a:r>
          </a:p>
          <a:p>
            <a:pPr marL="0" indent="0">
              <a:buNone/>
            </a:pPr>
            <a:r>
              <a:rPr lang="es-ES_tradnl" sz="2400" dirty="0" smtClean="0"/>
              <a:t>9. El porcentaje de drogadicción empezara a disminuir en mi comunidad.</a:t>
            </a:r>
          </a:p>
          <a:p>
            <a:pPr marL="0" indent="0">
              <a:buNone/>
            </a:pPr>
            <a:r>
              <a:rPr lang="es-ES_tradnl" sz="2400" dirty="0" smtClean="0"/>
              <a:t>10.La disminución también de las enfermedades  provocadas por estas sustancias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220670247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3495</TotalTime>
  <Words>785</Words>
  <Application>Microsoft Office PowerPoint</Application>
  <PresentationFormat>Panorámica</PresentationFormat>
  <Paragraphs>51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Arial Unicode MS</vt:lpstr>
      <vt:lpstr>Arial</vt:lpstr>
      <vt:lpstr>Arial Rounded MT Bold</vt:lpstr>
      <vt:lpstr>Bell MT</vt:lpstr>
      <vt:lpstr>Century Gothic</vt:lpstr>
      <vt:lpstr>Century Schoolbook</vt:lpstr>
      <vt:lpstr>DejaVu Math TeX Gyre</vt:lpstr>
      <vt:lpstr>Wingdings 3</vt:lpstr>
      <vt:lpstr>Sector</vt:lpstr>
      <vt:lpstr>ACTIVIDAD INTEGRADORA</vt:lpstr>
      <vt:lpstr>Presentación de PowerPoint</vt:lpstr>
      <vt:lpstr>Escenario optimista:</vt:lpstr>
      <vt:lpstr>ESCENARIO PESIMISTA</vt:lpstr>
      <vt:lpstr>Conclusiones:</vt:lpstr>
      <vt:lpstr>Presentación de PowerPoint</vt:lpstr>
      <vt:lpstr>Estándares para mi proyecto:</vt:lpstr>
      <vt:lpstr>Estándares de mi proyecto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Suárez Reséndiz</dc:creator>
  <cp:lastModifiedBy>Administrador</cp:lastModifiedBy>
  <cp:revision>34</cp:revision>
  <dcterms:created xsi:type="dcterms:W3CDTF">2018-10-31T21:49:45Z</dcterms:created>
  <dcterms:modified xsi:type="dcterms:W3CDTF">2018-11-07T13:45:18Z</dcterms:modified>
</cp:coreProperties>
</file>