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1" r:id="rId8"/>
    <p:sldId id="264" r:id="rId9"/>
    <p:sldId id="260" r:id="rId10"/>
    <p:sldId id="261" r:id="rId11"/>
    <p:sldId id="267" r:id="rId12"/>
    <p:sldId id="268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DA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016" autoAdjust="0"/>
  </p:normalViewPr>
  <p:slideViewPr>
    <p:cSldViewPr snapToGrid="0">
      <p:cViewPr varScale="1">
        <p:scale>
          <a:sx n="109" d="100"/>
          <a:sy n="109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6E4D0-B529-4533-A84B-82788AA77DDD}" type="doc">
      <dgm:prSet loTypeId="urn:microsoft.com/office/officeart/2005/8/layout/hierarchy1" loCatId="hierarchy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AE1D159-E3B5-43BB-A25D-F9B6274C63E8}">
      <dgm:prSet phldrT="[Texto]" custT="1"/>
      <dgm:spPr/>
      <dgm:t>
        <a:bodyPr/>
        <a:lstStyle/>
        <a:p>
          <a:r>
            <a:rPr lang="es-MX" sz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Director del proyecto</a:t>
          </a:r>
          <a:endParaRPr lang="es-MX" sz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6A8DFA4-AB9D-4A53-A66D-F994A75B3A55}" type="parTrans" cxnId="{1A28C0C0-D048-41AF-B022-4C524099CCB4}">
      <dgm:prSet/>
      <dgm:spPr/>
      <dgm:t>
        <a:bodyPr/>
        <a:lstStyle/>
        <a:p>
          <a:endParaRPr lang="es-MX"/>
        </a:p>
      </dgm:t>
    </dgm:pt>
    <dgm:pt modelId="{7969D327-8BCA-40AF-8F25-1CAD16BE444A}" type="sibTrans" cxnId="{1A28C0C0-D048-41AF-B022-4C524099CCB4}">
      <dgm:prSet/>
      <dgm:spPr/>
      <dgm:t>
        <a:bodyPr/>
        <a:lstStyle/>
        <a:p>
          <a:endParaRPr lang="es-MX"/>
        </a:p>
      </dgm:t>
    </dgm:pt>
    <dgm:pt modelId="{FF593BA2-96EB-47BF-A6B3-07F51382E496}" type="asst">
      <dgm:prSet phldrT="[Texto]" custT="1"/>
      <dgm:spPr/>
      <dgm:t>
        <a:bodyPr/>
        <a:lstStyle/>
        <a:p>
          <a:r>
            <a:rPr lang="es-MX" sz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Coordinador</a:t>
          </a:r>
          <a:endParaRPr lang="es-MX" sz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8E5E28D-B67A-450B-B9CB-9EDA1000AA4B}" type="parTrans" cxnId="{E1ABD252-BC7A-4419-83CF-F7801848552F}">
      <dgm:prSet/>
      <dgm:spPr/>
      <dgm:t>
        <a:bodyPr/>
        <a:lstStyle/>
        <a:p>
          <a:endParaRPr lang="es-MX"/>
        </a:p>
      </dgm:t>
    </dgm:pt>
    <dgm:pt modelId="{8B5492F0-2714-4E04-9881-6A050A330252}" type="sibTrans" cxnId="{E1ABD252-BC7A-4419-83CF-F7801848552F}">
      <dgm:prSet/>
      <dgm:spPr/>
      <dgm:t>
        <a:bodyPr/>
        <a:lstStyle/>
        <a:p>
          <a:endParaRPr lang="es-MX" dirty="0"/>
        </a:p>
      </dgm:t>
    </dgm:pt>
    <dgm:pt modelId="{81D9D962-F361-4924-AD7F-24237C03FED6}">
      <dgm:prSet phldrT="[Texto]" custT="1"/>
      <dgm:spPr/>
      <dgm:t>
        <a:bodyPr/>
        <a:lstStyle/>
        <a:p>
          <a:r>
            <a:rPr lang="es-MX" sz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Personal de Difusión</a:t>
          </a:r>
          <a:endParaRPr lang="es-MX" sz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18E189D-35D0-4ADE-955E-9F06B4C290DA}" type="parTrans" cxnId="{885D46B3-47B4-4ACB-B242-D25A2D993910}">
      <dgm:prSet/>
      <dgm:spPr/>
      <dgm:t>
        <a:bodyPr/>
        <a:lstStyle/>
        <a:p>
          <a:endParaRPr lang="es-MX"/>
        </a:p>
      </dgm:t>
    </dgm:pt>
    <dgm:pt modelId="{2802B28B-80B6-4A7E-A9AF-42D840819756}" type="sibTrans" cxnId="{885D46B3-47B4-4ACB-B242-D25A2D993910}">
      <dgm:prSet/>
      <dgm:spPr/>
      <dgm:t>
        <a:bodyPr/>
        <a:lstStyle/>
        <a:p>
          <a:endParaRPr lang="es-MX"/>
        </a:p>
      </dgm:t>
    </dgm:pt>
    <dgm:pt modelId="{61C216C0-7287-4D92-BFDF-BC1E0BF61CC4}">
      <dgm:prSet phldrT="[Texto]" custT="1"/>
      <dgm:spPr/>
      <dgm:t>
        <a:bodyPr/>
        <a:lstStyle/>
        <a:p>
          <a:r>
            <a:rPr lang="es-MX" sz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Personal de Salud</a:t>
          </a:r>
          <a:endParaRPr lang="es-MX" sz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0958D5E-7532-4334-8035-8FEAD6BADDE8}" type="parTrans" cxnId="{BFEC6085-1CED-4D74-B33E-69C9F315350C}">
      <dgm:prSet/>
      <dgm:spPr/>
      <dgm:t>
        <a:bodyPr/>
        <a:lstStyle/>
        <a:p>
          <a:endParaRPr lang="es-MX"/>
        </a:p>
      </dgm:t>
    </dgm:pt>
    <dgm:pt modelId="{97A73167-03C0-4ED8-A304-38CDEB287AC9}" type="sibTrans" cxnId="{BFEC6085-1CED-4D74-B33E-69C9F315350C}">
      <dgm:prSet/>
      <dgm:spPr/>
      <dgm:t>
        <a:bodyPr/>
        <a:lstStyle/>
        <a:p>
          <a:endParaRPr lang="es-MX"/>
        </a:p>
      </dgm:t>
    </dgm:pt>
    <dgm:pt modelId="{00533451-529C-4A95-8770-08017A96E7FB}">
      <dgm:prSet phldrT="[Texto]" custT="1"/>
      <dgm:spPr/>
      <dgm:t>
        <a:bodyPr/>
        <a:lstStyle/>
        <a:p>
          <a:r>
            <a:rPr lang="es-MX" sz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Colaboradores</a:t>
          </a:r>
          <a:endParaRPr lang="es-MX" sz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D575249-BBA3-404D-B3D2-702B55FC3813}" type="parTrans" cxnId="{F6CAE2AE-0A8F-4C88-93D6-BFABC2F84FC3}">
      <dgm:prSet/>
      <dgm:spPr/>
      <dgm:t>
        <a:bodyPr/>
        <a:lstStyle/>
        <a:p>
          <a:endParaRPr lang="es-MX"/>
        </a:p>
      </dgm:t>
    </dgm:pt>
    <dgm:pt modelId="{E68C145F-192A-4BFC-980B-DDA9ABCD6145}" type="sibTrans" cxnId="{F6CAE2AE-0A8F-4C88-93D6-BFABC2F84FC3}">
      <dgm:prSet/>
      <dgm:spPr/>
      <dgm:t>
        <a:bodyPr/>
        <a:lstStyle/>
        <a:p>
          <a:endParaRPr lang="es-MX"/>
        </a:p>
      </dgm:t>
    </dgm:pt>
    <dgm:pt modelId="{58D49B46-3365-4121-9C3D-ED537624D7BD}">
      <dgm:prSet/>
      <dgm:spPr/>
      <dgm:t>
        <a:bodyPr/>
        <a:lstStyle/>
        <a:p>
          <a:r>
            <a:rPr lang="es-MX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Voluntarios</a:t>
          </a:r>
          <a:endParaRPr lang="es-MX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541789B-FCA5-41DC-88D9-14422BBCC07B}" type="parTrans" cxnId="{75A7D8DB-480E-4253-99D6-E59837787ACE}">
      <dgm:prSet/>
      <dgm:spPr/>
      <dgm:t>
        <a:bodyPr/>
        <a:lstStyle/>
        <a:p>
          <a:endParaRPr lang="es-MX"/>
        </a:p>
      </dgm:t>
    </dgm:pt>
    <dgm:pt modelId="{9ECB47CA-06F9-42AE-BC6C-4AEC583A1E4B}" type="sibTrans" cxnId="{75A7D8DB-480E-4253-99D6-E59837787ACE}">
      <dgm:prSet/>
      <dgm:spPr/>
      <dgm:t>
        <a:bodyPr/>
        <a:lstStyle/>
        <a:p>
          <a:endParaRPr lang="es-MX"/>
        </a:p>
      </dgm:t>
    </dgm:pt>
    <dgm:pt modelId="{2FCBC874-71AC-4E0C-BA45-514C0E9FF780}">
      <dgm:prSet custT="1"/>
      <dgm:spPr/>
      <dgm:t>
        <a:bodyPr/>
        <a:lstStyle/>
        <a:p>
          <a:r>
            <a:rPr lang="es-MX" sz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Materiales de difusión ejemplo folletos</a:t>
          </a:r>
          <a:endParaRPr lang="es-MX" sz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B275244-CDEC-4ACA-8ADA-2C61C387652A}" type="parTrans" cxnId="{149982EE-45E1-4C2F-A185-989C827C322F}">
      <dgm:prSet/>
      <dgm:spPr/>
      <dgm:t>
        <a:bodyPr/>
        <a:lstStyle/>
        <a:p>
          <a:endParaRPr lang="es-MX"/>
        </a:p>
      </dgm:t>
    </dgm:pt>
    <dgm:pt modelId="{9337EFFC-F10F-456E-9894-88737D10EC69}" type="sibTrans" cxnId="{149982EE-45E1-4C2F-A185-989C827C322F}">
      <dgm:prSet/>
      <dgm:spPr/>
      <dgm:t>
        <a:bodyPr/>
        <a:lstStyle/>
        <a:p>
          <a:endParaRPr lang="es-MX"/>
        </a:p>
      </dgm:t>
    </dgm:pt>
    <dgm:pt modelId="{C6F3CCF0-5DF5-4F43-9164-530ACD5CCFB9}">
      <dgm:prSet/>
      <dgm:spPr/>
      <dgm:t>
        <a:bodyPr/>
        <a:lstStyle/>
        <a:p>
          <a:pPr algn="l"/>
          <a:r>
            <a:rPr lang="es-MX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Cooperación de escuelas</a:t>
          </a:r>
          <a:endParaRPr lang="es-MX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0ABF9CA-B7BD-4456-AE38-CC47D974BBDC}" type="parTrans" cxnId="{7EAB4CAD-53C9-42C2-9690-951C5B099DD5}">
      <dgm:prSet/>
      <dgm:spPr/>
      <dgm:t>
        <a:bodyPr/>
        <a:lstStyle/>
        <a:p>
          <a:endParaRPr lang="es-MX"/>
        </a:p>
      </dgm:t>
    </dgm:pt>
    <dgm:pt modelId="{72696912-09D1-4622-BC06-61F325FA7F99}" type="sibTrans" cxnId="{7EAB4CAD-53C9-42C2-9690-951C5B099DD5}">
      <dgm:prSet/>
      <dgm:spPr/>
      <dgm:t>
        <a:bodyPr/>
        <a:lstStyle/>
        <a:p>
          <a:endParaRPr lang="es-MX"/>
        </a:p>
      </dgm:t>
    </dgm:pt>
    <dgm:pt modelId="{ABBFDE88-C195-4D37-9D0B-0E182818729A}" type="asst">
      <dgm:prSet/>
      <dgm:spPr/>
      <dgm:t>
        <a:bodyPr/>
        <a:lstStyle/>
        <a:p>
          <a:r>
            <a:rPr lang="es-MX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Apoyo de asociaciones</a:t>
          </a:r>
          <a:endParaRPr lang="es-MX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7D73EC5-DBE9-41E3-9ADA-11C0405D7549}" type="parTrans" cxnId="{3CD5192C-374B-4F68-AA3E-562405E0F0A7}">
      <dgm:prSet/>
      <dgm:spPr/>
      <dgm:t>
        <a:bodyPr/>
        <a:lstStyle/>
        <a:p>
          <a:endParaRPr lang="es-MX"/>
        </a:p>
      </dgm:t>
    </dgm:pt>
    <dgm:pt modelId="{EDABBDE7-DBF9-4F96-9577-3D137BD399EB}" type="sibTrans" cxnId="{3CD5192C-374B-4F68-AA3E-562405E0F0A7}">
      <dgm:prSet/>
      <dgm:spPr/>
      <dgm:t>
        <a:bodyPr/>
        <a:lstStyle/>
        <a:p>
          <a:endParaRPr lang="es-MX"/>
        </a:p>
      </dgm:t>
    </dgm:pt>
    <dgm:pt modelId="{1BC45B0C-0D82-4DF6-BFF2-F98694B801BA}">
      <dgm:prSet/>
      <dgm:spPr/>
      <dgm:t>
        <a:bodyPr/>
        <a:lstStyle/>
        <a:p>
          <a:r>
            <a:rPr lang="es-MX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Secretaria</a:t>
          </a:r>
          <a:endParaRPr lang="es-MX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42FD913-BE7D-452A-BF5A-474C4996575F}" type="parTrans" cxnId="{05AD5813-9F2E-4FDD-9119-D39552196986}">
      <dgm:prSet/>
      <dgm:spPr/>
      <dgm:t>
        <a:bodyPr/>
        <a:lstStyle/>
        <a:p>
          <a:endParaRPr lang="es-MX"/>
        </a:p>
      </dgm:t>
    </dgm:pt>
    <dgm:pt modelId="{0A5AA57A-E2DE-4C08-B278-33060C897A09}" type="sibTrans" cxnId="{05AD5813-9F2E-4FDD-9119-D39552196986}">
      <dgm:prSet/>
      <dgm:spPr/>
      <dgm:t>
        <a:bodyPr/>
        <a:lstStyle/>
        <a:p>
          <a:endParaRPr lang="es-MX"/>
        </a:p>
      </dgm:t>
    </dgm:pt>
    <dgm:pt modelId="{607E9ADB-60C8-4958-BF9C-3E090F51EF4B}">
      <dgm:prSet/>
      <dgm:spPr/>
      <dgm:t>
        <a:bodyPr/>
        <a:lstStyle/>
        <a:p>
          <a:r>
            <a:rPr lang="es-MX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Autorizaciones por parte del gobierno</a:t>
          </a:r>
          <a:endParaRPr lang="es-MX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89B3E45-7E0D-4057-8497-69F1D7A77021}" type="parTrans" cxnId="{A6DFF0D9-87FB-4E5A-8156-804BF2AAD293}">
      <dgm:prSet/>
      <dgm:spPr/>
      <dgm:t>
        <a:bodyPr/>
        <a:lstStyle/>
        <a:p>
          <a:endParaRPr lang="es-MX"/>
        </a:p>
      </dgm:t>
    </dgm:pt>
    <dgm:pt modelId="{F8DE99FC-EDAE-4A04-85B9-1667AC9C941A}" type="sibTrans" cxnId="{A6DFF0D9-87FB-4E5A-8156-804BF2AAD293}">
      <dgm:prSet/>
      <dgm:spPr/>
      <dgm:t>
        <a:bodyPr/>
        <a:lstStyle/>
        <a:p>
          <a:endParaRPr lang="es-MX"/>
        </a:p>
      </dgm:t>
    </dgm:pt>
    <dgm:pt modelId="{75851005-D670-4C6A-837A-EFCDAB3C7512}" type="asst">
      <dgm:prSet custT="1"/>
      <dgm:spPr/>
      <dgm:t>
        <a:bodyPr/>
        <a:lstStyle/>
        <a:p>
          <a:r>
            <a:rPr lang="es-MX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Gestor</a:t>
          </a:r>
          <a:endParaRPr lang="es-MX" sz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96A1C3B-F992-4295-8120-9891820659E6}" type="parTrans" cxnId="{DA58EB2C-0171-4B11-AFF8-21E84201C717}">
      <dgm:prSet/>
      <dgm:spPr/>
      <dgm:t>
        <a:bodyPr/>
        <a:lstStyle/>
        <a:p>
          <a:endParaRPr lang="es-MX"/>
        </a:p>
      </dgm:t>
    </dgm:pt>
    <dgm:pt modelId="{01563083-04B3-4290-8147-8EEF708E9CA6}" type="sibTrans" cxnId="{DA58EB2C-0171-4B11-AFF8-21E84201C717}">
      <dgm:prSet/>
      <dgm:spPr/>
      <dgm:t>
        <a:bodyPr/>
        <a:lstStyle/>
        <a:p>
          <a:endParaRPr lang="es-MX"/>
        </a:p>
      </dgm:t>
    </dgm:pt>
    <dgm:pt modelId="{7E902658-663E-43C6-B178-B18142C264B8}" type="pres">
      <dgm:prSet presAssocID="{7E56E4D0-B529-4533-A84B-82788AA77D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AEFC163-D330-4CC9-9D73-50E6F098532F}" type="pres">
      <dgm:prSet presAssocID="{7AE1D159-E3B5-43BB-A25D-F9B6274C63E8}" presName="hierRoot1" presStyleCnt="0"/>
      <dgm:spPr/>
    </dgm:pt>
    <dgm:pt modelId="{875263E2-0BE1-41F7-BB36-7A294B9B875B}" type="pres">
      <dgm:prSet presAssocID="{7AE1D159-E3B5-43BB-A25D-F9B6274C63E8}" presName="composite" presStyleCnt="0"/>
      <dgm:spPr/>
    </dgm:pt>
    <dgm:pt modelId="{A37FDF6F-3DA3-4965-83AE-9B6573B95B89}" type="pres">
      <dgm:prSet presAssocID="{7AE1D159-E3B5-43BB-A25D-F9B6274C63E8}" presName="background" presStyleLbl="node0" presStyleIdx="0" presStyleCnt="1"/>
      <dgm:spPr/>
    </dgm:pt>
    <dgm:pt modelId="{25077AD7-B6D7-41E6-A17C-A3C7C612547E}" type="pres">
      <dgm:prSet presAssocID="{7AE1D159-E3B5-43BB-A25D-F9B6274C63E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EB5CEE4-D06F-49D2-9805-1A3EFC44FFF6}" type="pres">
      <dgm:prSet presAssocID="{7AE1D159-E3B5-43BB-A25D-F9B6274C63E8}" presName="hierChild2" presStyleCnt="0"/>
      <dgm:spPr/>
    </dgm:pt>
    <dgm:pt modelId="{EB88CA49-DD92-4887-AB0C-F3691F74A3B0}" type="pres">
      <dgm:prSet presAssocID="{38E5E28D-B67A-450B-B9CB-9EDA1000AA4B}" presName="Name10" presStyleLbl="parChTrans1D2" presStyleIdx="0" presStyleCnt="5"/>
      <dgm:spPr/>
      <dgm:t>
        <a:bodyPr/>
        <a:lstStyle/>
        <a:p>
          <a:endParaRPr lang="es-MX"/>
        </a:p>
      </dgm:t>
    </dgm:pt>
    <dgm:pt modelId="{43F39B09-EEA3-4E9D-A14A-FA971765FE68}" type="pres">
      <dgm:prSet presAssocID="{FF593BA2-96EB-47BF-A6B3-07F51382E496}" presName="hierRoot2" presStyleCnt="0"/>
      <dgm:spPr/>
    </dgm:pt>
    <dgm:pt modelId="{E009E5EF-1A2D-48AD-B2AE-D37A401C0D0F}" type="pres">
      <dgm:prSet presAssocID="{FF593BA2-96EB-47BF-A6B3-07F51382E496}" presName="composite2" presStyleCnt="0"/>
      <dgm:spPr/>
    </dgm:pt>
    <dgm:pt modelId="{9CFED77B-E0A6-4CAF-AEA0-B15B429CF440}" type="pres">
      <dgm:prSet presAssocID="{FF593BA2-96EB-47BF-A6B3-07F51382E496}" presName="background2" presStyleLbl="asst1" presStyleIdx="0" presStyleCnt="2"/>
      <dgm:spPr/>
    </dgm:pt>
    <dgm:pt modelId="{495D01A9-D369-47FC-8629-95D418D78F89}" type="pres">
      <dgm:prSet presAssocID="{FF593BA2-96EB-47BF-A6B3-07F51382E496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071B433-9F44-4BD6-8DC0-BA7D7570781F}" type="pres">
      <dgm:prSet presAssocID="{FF593BA2-96EB-47BF-A6B3-07F51382E496}" presName="hierChild3" presStyleCnt="0"/>
      <dgm:spPr/>
    </dgm:pt>
    <dgm:pt modelId="{F07A8B2F-EBF0-4A3B-8B05-98C5FDD85042}" type="pres">
      <dgm:prSet presAssocID="{596A1C3B-F992-4295-8120-9891820659E6}" presName="Name10" presStyleLbl="parChTrans1D2" presStyleIdx="1" presStyleCnt="5"/>
      <dgm:spPr/>
      <dgm:t>
        <a:bodyPr/>
        <a:lstStyle/>
        <a:p>
          <a:endParaRPr lang="es-MX"/>
        </a:p>
      </dgm:t>
    </dgm:pt>
    <dgm:pt modelId="{F18E94F4-1F90-43F8-B149-4CDAEF7E0C1B}" type="pres">
      <dgm:prSet presAssocID="{75851005-D670-4C6A-837A-EFCDAB3C7512}" presName="hierRoot2" presStyleCnt="0"/>
      <dgm:spPr/>
    </dgm:pt>
    <dgm:pt modelId="{E1F7DD14-F5F3-4B08-9CCF-7A4C5B7FE0E9}" type="pres">
      <dgm:prSet presAssocID="{75851005-D670-4C6A-837A-EFCDAB3C7512}" presName="composite2" presStyleCnt="0"/>
      <dgm:spPr/>
    </dgm:pt>
    <dgm:pt modelId="{52CD855F-9FBA-4126-ADD3-FE8FF8BEA389}" type="pres">
      <dgm:prSet presAssocID="{75851005-D670-4C6A-837A-EFCDAB3C7512}" presName="background2" presStyleLbl="asst1" presStyleIdx="1" presStyleCnt="2"/>
      <dgm:spPr/>
    </dgm:pt>
    <dgm:pt modelId="{FA963FD9-DA57-455E-968B-D9A17320844C}" type="pres">
      <dgm:prSet presAssocID="{75851005-D670-4C6A-837A-EFCDAB3C7512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CCD347-6551-4619-AAA0-6632AF85F134}" type="pres">
      <dgm:prSet presAssocID="{75851005-D670-4C6A-837A-EFCDAB3C7512}" presName="hierChild3" presStyleCnt="0"/>
      <dgm:spPr/>
    </dgm:pt>
    <dgm:pt modelId="{686FA096-740B-473D-AE63-1CAD4C37144B}" type="pres">
      <dgm:prSet presAssocID="{518E189D-35D0-4ADE-955E-9F06B4C290DA}" presName="Name10" presStyleLbl="parChTrans1D2" presStyleIdx="2" presStyleCnt="5"/>
      <dgm:spPr/>
      <dgm:t>
        <a:bodyPr/>
        <a:lstStyle/>
        <a:p>
          <a:endParaRPr lang="es-MX"/>
        </a:p>
      </dgm:t>
    </dgm:pt>
    <dgm:pt modelId="{FA1D2159-431F-44DC-B3FE-21FF46106A47}" type="pres">
      <dgm:prSet presAssocID="{81D9D962-F361-4924-AD7F-24237C03FED6}" presName="hierRoot2" presStyleCnt="0"/>
      <dgm:spPr/>
    </dgm:pt>
    <dgm:pt modelId="{22C5E232-D207-4685-A8CB-4D05E340DCC6}" type="pres">
      <dgm:prSet presAssocID="{81D9D962-F361-4924-AD7F-24237C03FED6}" presName="composite2" presStyleCnt="0"/>
      <dgm:spPr/>
    </dgm:pt>
    <dgm:pt modelId="{377A54A9-EC24-4F0F-B13B-1DBE21091EA9}" type="pres">
      <dgm:prSet presAssocID="{81D9D962-F361-4924-AD7F-24237C03FED6}" presName="background2" presStyleLbl="node2" presStyleIdx="0" presStyleCnt="3"/>
      <dgm:spPr/>
    </dgm:pt>
    <dgm:pt modelId="{B2766ED2-978E-4D17-A4E2-D5838E27DCD4}" type="pres">
      <dgm:prSet presAssocID="{81D9D962-F361-4924-AD7F-24237C03FED6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384344-E6F0-4870-9B5E-0B7B7252D9B3}" type="pres">
      <dgm:prSet presAssocID="{81D9D962-F361-4924-AD7F-24237C03FED6}" presName="hierChild3" presStyleCnt="0"/>
      <dgm:spPr/>
    </dgm:pt>
    <dgm:pt modelId="{25589DCC-DA28-46E2-BA6E-AE472BD4553D}" type="pres">
      <dgm:prSet presAssocID="{4B275244-CDEC-4ACA-8ADA-2C61C387652A}" presName="Name17" presStyleLbl="parChTrans1D3" presStyleIdx="0" presStyleCnt="6"/>
      <dgm:spPr/>
      <dgm:t>
        <a:bodyPr/>
        <a:lstStyle/>
        <a:p>
          <a:endParaRPr lang="es-MX"/>
        </a:p>
      </dgm:t>
    </dgm:pt>
    <dgm:pt modelId="{0B6E1085-88E9-4EBF-824F-92FEA654CFAF}" type="pres">
      <dgm:prSet presAssocID="{2FCBC874-71AC-4E0C-BA45-514C0E9FF780}" presName="hierRoot3" presStyleCnt="0"/>
      <dgm:spPr/>
    </dgm:pt>
    <dgm:pt modelId="{644B032C-B495-4EC1-A699-3A6B68E6E699}" type="pres">
      <dgm:prSet presAssocID="{2FCBC874-71AC-4E0C-BA45-514C0E9FF780}" presName="composite3" presStyleCnt="0"/>
      <dgm:spPr/>
    </dgm:pt>
    <dgm:pt modelId="{0D0C36D7-6259-4E76-B9DB-819D3F0C0CAA}" type="pres">
      <dgm:prSet presAssocID="{2FCBC874-71AC-4E0C-BA45-514C0E9FF780}" presName="background3" presStyleLbl="node3" presStyleIdx="0" presStyleCnt="5"/>
      <dgm:spPr/>
    </dgm:pt>
    <dgm:pt modelId="{A622E9C3-42D2-4F4D-8182-6547397B4675}" type="pres">
      <dgm:prSet presAssocID="{2FCBC874-71AC-4E0C-BA45-514C0E9FF780}" presName="text3" presStyleLbl="fgAcc3" presStyleIdx="0" presStyleCnt="6" custScaleX="1306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34CE4B-9030-4342-8BBB-67FCDCADCAC1}" type="pres">
      <dgm:prSet presAssocID="{2FCBC874-71AC-4E0C-BA45-514C0E9FF780}" presName="hierChild4" presStyleCnt="0"/>
      <dgm:spPr/>
    </dgm:pt>
    <dgm:pt modelId="{E31BB409-F0BD-4C82-807C-C593EAF1EDC6}" type="pres">
      <dgm:prSet presAssocID="{F7D73EC5-DBE9-41E3-9ADA-11C0405D7549}" presName="Name17" presStyleLbl="parChTrans1D3" presStyleIdx="1" presStyleCnt="6"/>
      <dgm:spPr/>
      <dgm:t>
        <a:bodyPr/>
        <a:lstStyle/>
        <a:p>
          <a:endParaRPr lang="es-MX"/>
        </a:p>
      </dgm:t>
    </dgm:pt>
    <dgm:pt modelId="{83C0DFA4-E9A6-4B72-8DF3-CC95FABBB5C2}" type="pres">
      <dgm:prSet presAssocID="{ABBFDE88-C195-4D37-9D0B-0E182818729A}" presName="hierRoot3" presStyleCnt="0"/>
      <dgm:spPr/>
    </dgm:pt>
    <dgm:pt modelId="{5E27581B-99A8-4E49-B007-40C77B92E2F4}" type="pres">
      <dgm:prSet presAssocID="{ABBFDE88-C195-4D37-9D0B-0E182818729A}" presName="composite3" presStyleCnt="0"/>
      <dgm:spPr/>
    </dgm:pt>
    <dgm:pt modelId="{B26C7D74-96B4-4F93-A692-815136414CFF}" type="pres">
      <dgm:prSet presAssocID="{ABBFDE88-C195-4D37-9D0B-0E182818729A}" presName="background3" presStyleLbl="asst2" presStyleIdx="0" presStyleCnt="1"/>
      <dgm:spPr/>
    </dgm:pt>
    <dgm:pt modelId="{A97CCB39-39DD-4B17-862B-E72BAFAB1018}" type="pres">
      <dgm:prSet presAssocID="{ABBFDE88-C195-4D37-9D0B-0E182818729A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BB5040E-7F55-4843-B88B-EC30EC172500}" type="pres">
      <dgm:prSet presAssocID="{ABBFDE88-C195-4D37-9D0B-0E182818729A}" presName="hierChild4" presStyleCnt="0"/>
      <dgm:spPr/>
    </dgm:pt>
    <dgm:pt modelId="{EEACB5AE-893C-49E1-8F61-0500EC9E5B11}" type="pres">
      <dgm:prSet presAssocID="{10958D5E-7532-4334-8035-8FEAD6BADDE8}" presName="Name10" presStyleLbl="parChTrans1D2" presStyleIdx="3" presStyleCnt="5"/>
      <dgm:spPr/>
      <dgm:t>
        <a:bodyPr/>
        <a:lstStyle/>
        <a:p>
          <a:endParaRPr lang="es-MX"/>
        </a:p>
      </dgm:t>
    </dgm:pt>
    <dgm:pt modelId="{E01529D8-F2D3-4FC1-84D1-930D504669A6}" type="pres">
      <dgm:prSet presAssocID="{61C216C0-7287-4D92-BFDF-BC1E0BF61CC4}" presName="hierRoot2" presStyleCnt="0"/>
      <dgm:spPr/>
    </dgm:pt>
    <dgm:pt modelId="{92E51373-95F4-4A29-824F-1AF1E0BF8840}" type="pres">
      <dgm:prSet presAssocID="{61C216C0-7287-4D92-BFDF-BC1E0BF61CC4}" presName="composite2" presStyleCnt="0"/>
      <dgm:spPr/>
    </dgm:pt>
    <dgm:pt modelId="{D4CA9A0E-95F4-45BB-92E2-14AEE47CD1B9}" type="pres">
      <dgm:prSet presAssocID="{61C216C0-7287-4D92-BFDF-BC1E0BF61CC4}" presName="background2" presStyleLbl="node2" presStyleIdx="1" presStyleCnt="3"/>
      <dgm:spPr/>
    </dgm:pt>
    <dgm:pt modelId="{A8276239-F9CC-416E-9903-141332A527CB}" type="pres">
      <dgm:prSet presAssocID="{61C216C0-7287-4D92-BFDF-BC1E0BF61CC4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AAC044C-AC2E-46FD-A9DE-E69FC28F521E}" type="pres">
      <dgm:prSet presAssocID="{61C216C0-7287-4D92-BFDF-BC1E0BF61CC4}" presName="hierChild3" presStyleCnt="0"/>
      <dgm:spPr/>
    </dgm:pt>
    <dgm:pt modelId="{9BEDCF56-C5AE-427C-9959-6D5EC7E1ECE3}" type="pres">
      <dgm:prSet presAssocID="{20ABF9CA-B7BD-4456-AE38-CC47D974BBDC}" presName="Name17" presStyleLbl="parChTrans1D3" presStyleIdx="2" presStyleCnt="6"/>
      <dgm:spPr/>
      <dgm:t>
        <a:bodyPr/>
        <a:lstStyle/>
        <a:p>
          <a:endParaRPr lang="es-MX"/>
        </a:p>
      </dgm:t>
    </dgm:pt>
    <dgm:pt modelId="{0266BE04-B0F8-410F-BFFE-931EA328AF38}" type="pres">
      <dgm:prSet presAssocID="{C6F3CCF0-5DF5-4F43-9164-530ACD5CCFB9}" presName="hierRoot3" presStyleCnt="0"/>
      <dgm:spPr/>
    </dgm:pt>
    <dgm:pt modelId="{16AF3C1E-36B4-45B0-926F-01B48277FC7B}" type="pres">
      <dgm:prSet presAssocID="{C6F3CCF0-5DF5-4F43-9164-530ACD5CCFB9}" presName="composite3" presStyleCnt="0"/>
      <dgm:spPr/>
    </dgm:pt>
    <dgm:pt modelId="{F436E6AE-BBF9-46AE-9894-4338A3AA52D9}" type="pres">
      <dgm:prSet presAssocID="{C6F3CCF0-5DF5-4F43-9164-530ACD5CCFB9}" presName="background3" presStyleLbl="node3" presStyleIdx="1" presStyleCnt="5"/>
      <dgm:spPr/>
    </dgm:pt>
    <dgm:pt modelId="{2318C669-36BB-453A-939D-88B9740E31BC}" type="pres">
      <dgm:prSet presAssocID="{C6F3CCF0-5DF5-4F43-9164-530ACD5CCFB9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C7AD3B6-46DE-4DE3-BB60-1AF2005E7C5D}" type="pres">
      <dgm:prSet presAssocID="{C6F3CCF0-5DF5-4F43-9164-530ACD5CCFB9}" presName="hierChild4" presStyleCnt="0"/>
      <dgm:spPr/>
    </dgm:pt>
    <dgm:pt modelId="{141A63D7-63FE-4061-A29C-51D83B72B5E3}" type="pres">
      <dgm:prSet presAssocID="{542FD913-BE7D-452A-BF5A-474C4996575F}" presName="Name17" presStyleLbl="parChTrans1D3" presStyleIdx="3" presStyleCnt="6"/>
      <dgm:spPr/>
      <dgm:t>
        <a:bodyPr/>
        <a:lstStyle/>
        <a:p>
          <a:endParaRPr lang="es-MX"/>
        </a:p>
      </dgm:t>
    </dgm:pt>
    <dgm:pt modelId="{11A1374C-6BF6-42B8-BA86-F372096F819F}" type="pres">
      <dgm:prSet presAssocID="{1BC45B0C-0D82-4DF6-BFF2-F98694B801BA}" presName="hierRoot3" presStyleCnt="0"/>
      <dgm:spPr/>
    </dgm:pt>
    <dgm:pt modelId="{00DBC421-F2A9-40DA-A4F2-88E96D2F52DB}" type="pres">
      <dgm:prSet presAssocID="{1BC45B0C-0D82-4DF6-BFF2-F98694B801BA}" presName="composite3" presStyleCnt="0"/>
      <dgm:spPr/>
    </dgm:pt>
    <dgm:pt modelId="{F44A5E86-A751-4991-B29F-E27799077CB5}" type="pres">
      <dgm:prSet presAssocID="{1BC45B0C-0D82-4DF6-BFF2-F98694B801BA}" presName="background3" presStyleLbl="node3" presStyleIdx="2" presStyleCnt="5"/>
      <dgm:spPr/>
    </dgm:pt>
    <dgm:pt modelId="{692DCA13-03DA-49E1-9AF5-77166FFFC193}" type="pres">
      <dgm:prSet presAssocID="{1BC45B0C-0D82-4DF6-BFF2-F98694B801BA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33104FA-52D0-4B56-B1C6-C01160B11D1A}" type="pres">
      <dgm:prSet presAssocID="{1BC45B0C-0D82-4DF6-BFF2-F98694B801BA}" presName="hierChild4" presStyleCnt="0"/>
      <dgm:spPr/>
    </dgm:pt>
    <dgm:pt modelId="{31A15637-4D29-4D37-A3F6-E312475C6C8D}" type="pres">
      <dgm:prSet presAssocID="{9D575249-BBA3-404D-B3D2-702B55FC3813}" presName="Name10" presStyleLbl="parChTrans1D2" presStyleIdx="4" presStyleCnt="5"/>
      <dgm:spPr/>
      <dgm:t>
        <a:bodyPr/>
        <a:lstStyle/>
        <a:p>
          <a:endParaRPr lang="es-MX"/>
        </a:p>
      </dgm:t>
    </dgm:pt>
    <dgm:pt modelId="{B473FF8E-F7B6-4469-AB50-17C6A1B91032}" type="pres">
      <dgm:prSet presAssocID="{00533451-529C-4A95-8770-08017A96E7FB}" presName="hierRoot2" presStyleCnt="0"/>
      <dgm:spPr/>
    </dgm:pt>
    <dgm:pt modelId="{708A0EB5-267C-4475-94C3-0C432CA29D29}" type="pres">
      <dgm:prSet presAssocID="{00533451-529C-4A95-8770-08017A96E7FB}" presName="composite2" presStyleCnt="0"/>
      <dgm:spPr/>
    </dgm:pt>
    <dgm:pt modelId="{0149FBE3-699E-497A-AAB1-1359A9518E6A}" type="pres">
      <dgm:prSet presAssocID="{00533451-529C-4A95-8770-08017A96E7FB}" presName="background2" presStyleLbl="node2" presStyleIdx="2" presStyleCnt="3"/>
      <dgm:spPr/>
    </dgm:pt>
    <dgm:pt modelId="{F73FB331-6150-4C22-B9BE-2C94343707C1}" type="pres">
      <dgm:prSet presAssocID="{00533451-529C-4A95-8770-08017A96E7FB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B9F536F-E839-474E-A527-04F4CBC8190C}" type="pres">
      <dgm:prSet presAssocID="{00533451-529C-4A95-8770-08017A96E7FB}" presName="hierChild3" presStyleCnt="0"/>
      <dgm:spPr/>
    </dgm:pt>
    <dgm:pt modelId="{5F12FC1C-F2BE-4ADC-A8BD-245E5EFD2C26}" type="pres">
      <dgm:prSet presAssocID="{1541789B-FCA5-41DC-88D9-14422BBCC07B}" presName="Name17" presStyleLbl="parChTrans1D3" presStyleIdx="4" presStyleCnt="6"/>
      <dgm:spPr/>
      <dgm:t>
        <a:bodyPr/>
        <a:lstStyle/>
        <a:p>
          <a:endParaRPr lang="es-MX"/>
        </a:p>
      </dgm:t>
    </dgm:pt>
    <dgm:pt modelId="{1E56360C-CF6B-4FB9-825E-7D20670C1D5C}" type="pres">
      <dgm:prSet presAssocID="{58D49B46-3365-4121-9C3D-ED537624D7BD}" presName="hierRoot3" presStyleCnt="0"/>
      <dgm:spPr/>
    </dgm:pt>
    <dgm:pt modelId="{B995C43D-E23E-4029-AE05-937EF8F4D8DD}" type="pres">
      <dgm:prSet presAssocID="{58D49B46-3365-4121-9C3D-ED537624D7BD}" presName="composite3" presStyleCnt="0"/>
      <dgm:spPr/>
    </dgm:pt>
    <dgm:pt modelId="{9F047365-71D6-4C6F-9A4B-610C6399BF0A}" type="pres">
      <dgm:prSet presAssocID="{58D49B46-3365-4121-9C3D-ED537624D7BD}" presName="background3" presStyleLbl="node3" presStyleIdx="3" presStyleCnt="5"/>
      <dgm:spPr/>
    </dgm:pt>
    <dgm:pt modelId="{310EF247-C4CC-440B-B365-B439C329C430}" type="pres">
      <dgm:prSet presAssocID="{58D49B46-3365-4121-9C3D-ED537624D7BD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826802-9856-495E-8A5A-6436EFBB601F}" type="pres">
      <dgm:prSet presAssocID="{58D49B46-3365-4121-9C3D-ED537624D7BD}" presName="hierChild4" presStyleCnt="0"/>
      <dgm:spPr/>
    </dgm:pt>
    <dgm:pt modelId="{ADEB99BD-56BD-45D5-95B9-16722AFAEDF9}" type="pres">
      <dgm:prSet presAssocID="{F89B3E45-7E0D-4057-8497-69F1D7A77021}" presName="Name17" presStyleLbl="parChTrans1D3" presStyleIdx="5" presStyleCnt="6"/>
      <dgm:spPr/>
      <dgm:t>
        <a:bodyPr/>
        <a:lstStyle/>
        <a:p>
          <a:endParaRPr lang="es-MX"/>
        </a:p>
      </dgm:t>
    </dgm:pt>
    <dgm:pt modelId="{8C3B67E4-CA68-42D7-99FD-724B33ABFFD4}" type="pres">
      <dgm:prSet presAssocID="{607E9ADB-60C8-4958-BF9C-3E090F51EF4B}" presName="hierRoot3" presStyleCnt="0"/>
      <dgm:spPr/>
    </dgm:pt>
    <dgm:pt modelId="{D73FFE4C-F685-40BA-8497-183D0F5BE7DB}" type="pres">
      <dgm:prSet presAssocID="{607E9ADB-60C8-4958-BF9C-3E090F51EF4B}" presName="composite3" presStyleCnt="0"/>
      <dgm:spPr/>
    </dgm:pt>
    <dgm:pt modelId="{5197C19A-683E-4AF5-8192-7D226C9A4B2C}" type="pres">
      <dgm:prSet presAssocID="{607E9ADB-60C8-4958-BF9C-3E090F51EF4B}" presName="background3" presStyleLbl="node3" presStyleIdx="4" presStyleCnt="5"/>
      <dgm:spPr/>
    </dgm:pt>
    <dgm:pt modelId="{F5045547-A442-42E5-8F79-9414097370F3}" type="pres">
      <dgm:prSet presAssocID="{607E9ADB-60C8-4958-BF9C-3E090F51EF4B}" presName="text3" presStyleLbl="fgAcc3" presStyleIdx="5" presStyleCnt="6" custScaleX="12452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235FECB-E355-4E8C-A682-8267DCCB44E0}" type="pres">
      <dgm:prSet presAssocID="{607E9ADB-60C8-4958-BF9C-3E090F51EF4B}" presName="hierChild4" presStyleCnt="0"/>
      <dgm:spPr/>
    </dgm:pt>
  </dgm:ptLst>
  <dgm:cxnLst>
    <dgm:cxn modelId="{7D80BC71-521C-41CD-B264-BF0F241AE03E}" type="presOf" srcId="{F7D73EC5-DBE9-41E3-9ADA-11C0405D7549}" destId="{E31BB409-F0BD-4C82-807C-C593EAF1EDC6}" srcOrd="0" destOrd="0" presId="urn:microsoft.com/office/officeart/2005/8/layout/hierarchy1"/>
    <dgm:cxn modelId="{B0C2749C-A6F9-4900-9EA6-C987BB557B6A}" type="presOf" srcId="{607E9ADB-60C8-4958-BF9C-3E090F51EF4B}" destId="{F5045547-A442-42E5-8F79-9414097370F3}" srcOrd="0" destOrd="0" presId="urn:microsoft.com/office/officeart/2005/8/layout/hierarchy1"/>
    <dgm:cxn modelId="{DA58EB2C-0171-4B11-AFF8-21E84201C717}" srcId="{7AE1D159-E3B5-43BB-A25D-F9B6274C63E8}" destId="{75851005-D670-4C6A-837A-EFCDAB3C7512}" srcOrd="1" destOrd="0" parTransId="{596A1C3B-F992-4295-8120-9891820659E6}" sibTransId="{01563083-04B3-4290-8147-8EEF708E9CA6}"/>
    <dgm:cxn modelId="{D07F73AB-5A6F-42BC-A45E-ECE27951F8F9}" type="presOf" srcId="{542FD913-BE7D-452A-BF5A-474C4996575F}" destId="{141A63D7-63FE-4061-A29C-51D83B72B5E3}" srcOrd="0" destOrd="0" presId="urn:microsoft.com/office/officeart/2005/8/layout/hierarchy1"/>
    <dgm:cxn modelId="{522255DE-9078-4950-A11C-3A6E2134AFFD}" type="presOf" srcId="{9D575249-BBA3-404D-B3D2-702B55FC3813}" destId="{31A15637-4D29-4D37-A3F6-E312475C6C8D}" srcOrd="0" destOrd="0" presId="urn:microsoft.com/office/officeart/2005/8/layout/hierarchy1"/>
    <dgm:cxn modelId="{E424AD21-92B0-485E-A3AF-8F2BF52FC6A0}" type="presOf" srcId="{596A1C3B-F992-4295-8120-9891820659E6}" destId="{F07A8B2F-EBF0-4A3B-8B05-98C5FDD85042}" srcOrd="0" destOrd="0" presId="urn:microsoft.com/office/officeart/2005/8/layout/hierarchy1"/>
    <dgm:cxn modelId="{F6CAE2AE-0A8F-4C88-93D6-BFABC2F84FC3}" srcId="{7AE1D159-E3B5-43BB-A25D-F9B6274C63E8}" destId="{00533451-529C-4A95-8770-08017A96E7FB}" srcOrd="4" destOrd="0" parTransId="{9D575249-BBA3-404D-B3D2-702B55FC3813}" sibTransId="{E68C145F-192A-4BFC-980B-DDA9ABCD6145}"/>
    <dgm:cxn modelId="{46FEB09B-D390-403B-AE86-FCB5142F77B9}" type="presOf" srcId="{81D9D962-F361-4924-AD7F-24237C03FED6}" destId="{B2766ED2-978E-4D17-A4E2-D5838E27DCD4}" srcOrd="0" destOrd="0" presId="urn:microsoft.com/office/officeart/2005/8/layout/hierarchy1"/>
    <dgm:cxn modelId="{A6DFF0D9-87FB-4E5A-8156-804BF2AAD293}" srcId="{00533451-529C-4A95-8770-08017A96E7FB}" destId="{607E9ADB-60C8-4958-BF9C-3E090F51EF4B}" srcOrd="1" destOrd="0" parTransId="{F89B3E45-7E0D-4057-8497-69F1D7A77021}" sibTransId="{F8DE99FC-EDAE-4A04-85B9-1667AC9C941A}"/>
    <dgm:cxn modelId="{ED65BF3C-A1BF-48D9-8959-5870DD29264A}" type="presOf" srcId="{7AE1D159-E3B5-43BB-A25D-F9B6274C63E8}" destId="{25077AD7-B6D7-41E6-A17C-A3C7C612547E}" srcOrd="0" destOrd="0" presId="urn:microsoft.com/office/officeart/2005/8/layout/hierarchy1"/>
    <dgm:cxn modelId="{CFA659B4-25B7-49B4-9676-3770CE067B4D}" type="presOf" srcId="{58D49B46-3365-4121-9C3D-ED537624D7BD}" destId="{310EF247-C4CC-440B-B365-B439C329C430}" srcOrd="0" destOrd="0" presId="urn:microsoft.com/office/officeart/2005/8/layout/hierarchy1"/>
    <dgm:cxn modelId="{532F9A9B-3B32-40F7-9C82-DE80FCD8ECDC}" type="presOf" srcId="{FF593BA2-96EB-47BF-A6B3-07F51382E496}" destId="{495D01A9-D369-47FC-8629-95D418D78F89}" srcOrd="0" destOrd="0" presId="urn:microsoft.com/office/officeart/2005/8/layout/hierarchy1"/>
    <dgm:cxn modelId="{0404063D-91EA-4682-BBC3-276EBE6EA61E}" type="presOf" srcId="{ABBFDE88-C195-4D37-9D0B-0E182818729A}" destId="{A97CCB39-39DD-4B17-862B-E72BAFAB1018}" srcOrd="0" destOrd="0" presId="urn:microsoft.com/office/officeart/2005/8/layout/hierarchy1"/>
    <dgm:cxn modelId="{885D46B3-47B4-4ACB-B242-D25A2D993910}" srcId="{7AE1D159-E3B5-43BB-A25D-F9B6274C63E8}" destId="{81D9D962-F361-4924-AD7F-24237C03FED6}" srcOrd="2" destOrd="0" parTransId="{518E189D-35D0-4ADE-955E-9F06B4C290DA}" sibTransId="{2802B28B-80B6-4A7E-A9AF-42D840819756}"/>
    <dgm:cxn modelId="{D36144CD-1EF7-40FF-96CE-79D223036CF2}" type="presOf" srcId="{75851005-D670-4C6A-837A-EFCDAB3C7512}" destId="{FA963FD9-DA57-455E-968B-D9A17320844C}" srcOrd="0" destOrd="0" presId="urn:microsoft.com/office/officeart/2005/8/layout/hierarchy1"/>
    <dgm:cxn modelId="{BFEC6085-1CED-4D74-B33E-69C9F315350C}" srcId="{7AE1D159-E3B5-43BB-A25D-F9B6274C63E8}" destId="{61C216C0-7287-4D92-BFDF-BC1E0BF61CC4}" srcOrd="3" destOrd="0" parTransId="{10958D5E-7532-4334-8035-8FEAD6BADDE8}" sibTransId="{97A73167-03C0-4ED8-A304-38CDEB287AC9}"/>
    <dgm:cxn modelId="{DC243C27-A045-45A4-B9ED-FC2772430C4C}" type="presOf" srcId="{2FCBC874-71AC-4E0C-BA45-514C0E9FF780}" destId="{A622E9C3-42D2-4F4D-8182-6547397B4675}" srcOrd="0" destOrd="0" presId="urn:microsoft.com/office/officeart/2005/8/layout/hierarchy1"/>
    <dgm:cxn modelId="{31AFBA5F-78FA-40C1-B400-1303A4539A06}" type="presOf" srcId="{F89B3E45-7E0D-4057-8497-69F1D7A77021}" destId="{ADEB99BD-56BD-45D5-95B9-16722AFAEDF9}" srcOrd="0" destOrd="0" presId="urn:microsoft.com/office/officeart/2005/8/layout/hierarchy1"/>
    <dgm:cxn modelId="{2C086169-B685-4A08-8851-D2580FC54CD3}" type="presOf" srcId="{38E5E28D-B67A-450B-B9CB-9EDA1000AA4B}" destId="{EB88CA49-DD92-4887-AB0C-F3691F74A3B0}" srcOrd="0" destOrd="0" presId="urn:microsoft.com/office/officeart/2005/8/layout/hierarchy1"/>
    <dgm:cxn modelId="{1A28C0C0-D048-41AF-B022-4C524099CCB4}" srcId="{7E56E4D0-B529-4533-A84B-82788AA77DDD}" destId="{7AE1D159-E3B5-43BB-A25D-F9B6274C63E8}" srcOrd="0" destOrd="0" parTransId="{56A8DFA4-AB9D-4A53-A66D-F994A75B3A55}" sibTransId="{7969D327-8BCA-40AF-8F25-1CAD16BE444A}"/>
    <dgm:cxn modelId="{7EAB4CAD-53C9-42C2-9690-951C5B099DD5}" srcId="{61C216C0-7287-4D92-BFDF-BC1E0BF61CC4}" destId="{C6F3CCF0-5DF5-4F43-9164-530ACD5CCFB9}" srcOrd="0" destOrd="0" parTransId="{20ABF9CA-B7BD-4456-AE38-CC47D974BBDC}" sibTransId="{72696912-09D1-4622-BC06-61F325FA7F99}"/>
    <dgm:cxn modelId="{08D012AB-1FCC-4EDA-8B90-128962CBAE7B}" type="presOf" srcId="{00533451-529C-4A95-8770-08017A96E7FB}" destId="{F73FB331-6150-4C22-B9BE-2C94343707C1}" srcOrd="0" destOrd="0" presId="urn:microsoft.com/office/officeart/2005/8/layout/hierarchy1"/>
    <dgm:cxn modelId="{05AD5813-9F2E-4FDD-9119-D39552196986}" srcId="{61C216C0-7287-4D92-BFDF-BC1E0BF61CC4}" destId="{1BC45B0C-0D82-4DF6-BFF2-F98694B801BA}" srcOrd="1" destOrd="0" parTransId="{542FD913-BE7D-452A-BF5A-474C4996575F}" sibTransId="{0A5AA57A-E2DE-4C08-B278-33060C897A09}"/>
    <dgm:cxn modelId="{75A7D8DB-480E-4253-99D6-E59837787ACE}" srcId="{00533451-529C-4A95-8770-08017A96E7FB}" destId="{58D49B46-3365-4121-9C3D-ED537624D7BD}" srcOrd="0" destOrd="0" parTransId="{1541789B-FCA5-41DC-88D9-14422BBCC07B}" sibTransId="{9ECB47CA-06F9-42AE-BC6C-4AEC583A1E4B}"/>
    <dgm:cxn modelId="{BD510C30-7D7F-4040-BE1D-022EC420EFA5}" type="presOf" srcId="{7E56E4D0-B529-4533-A84B-82788AA77DDD}" destId="{7E902658-663E-43C6-B178-B18142C264B8}" srcOrd="0" destOrd="0" presId="urn:microsoft.com/office/officeart/2005/8/layout/hierarchy1"/>
    <dgm:cxn modelId="{8F054284-33DE-4994-88A5-B38079DD274F}" type="presOf" srcId="{1541789B-FCA5-41DC-88D9-14422BBCC07B}" destId="{5F12FC1C-F2BE-4ADC-A8BD-245E5EFD2C26}" srcOrd="0" destOrd="0" presId="urn:microsoft.com/office/officeart/2005/8/layout/hierarchy1"/>
    <dgm:cxn modelId="{DD2601B1-4A07-45C5-BF7B-F2368B3604F9}" type="presOf" srcId="{1BC45B0C-0D82-4DF6-BFF2-F98694B801BA}" destId="{692DCA13-03DA-49E1-9AF5-77166FFFC193}" srcOrd="0" destOrd="0" presId="urn:microsoft.com/office/officeart/2005/8/layout/hierarchy1"/>
    <dgm:cxn modelId="{1B741343-A9D5-487C-938A-E1A0F23C54FB}" type="presOf" srcId="{20ABF9CA-B7BD-4456-AE38-CC47D974BBDC}" destId="{9BEDCF56-C5AE-427C-9959-6D5EC7E1ECE3}" srcOrd="0" destOrd="0" presId="urn:microsoft.com/office/officeart/2005/8/layout/hierarchy1"/>
    <dgm:cxn modelId="{CB7C10FB-5ABC-4428-AD9D-2A1891DCDF71}" type="presOf" srcId="{4B275244-CDEC-4ACA-8ADA-2C61C387652A}" destId="{25589DCC-DA28-46E2-BA6E-AE472BD4553D}" srcOrd="0" destOrd="0" presId="urn:microsoft.com/office/officeart/2005/8/layout/hierarchy1"/>
    <dgm:cxn modelId="{E1ABD252-BC7A-4419-83CF-F7801848552F}" srcId="{7AE1D159-E3B5-43BB-A25D-F9B6274C63E8}" destId="{FF593BA2-96EB-47BF-A6B3-07F51382E496}" srcOrd="0" destOrd="0" parTransId="{38E5E28D-B67A-450B-B9CB-9EDA1000AA4B}" sibTransId="{8B5492F0-2714-4E04-9881-6A050A330252}"/>
    <dgm:cxn modelId="{44D5F924-10CB-478D-AA10-153F49ECE30E}" type="presOf" srcId="{61C216C0-7287-4D92-BFDF-BC1E0BF61CC4}" destId="{A8276239-F9CC-416E-9903-141332A527CB}" srcOrd="0" destOrd="0" presId="urn:microsoft.com/office/officeart/2005/8/layout/hierarchy1"/>
    <dgm:cxn modelId="{149982EE-45E1-4C2F-A185-989C827C322F}" srcId="{81D9D962-F361-4924-AD7F-24237C03FED6}" destId="{2FCBC874-71AC-4E0C-BA45-514C0E9FF780}" srcOrd="0" destOrd="0" parTransId="{4B275244-CDEC-4ACA-8ADA-2C61C387652A}" sibTransId="{9337EFFC-F10F-456E-9894-88737D10EC69}"/>
    <dgm:cxn modelId="{3CD5192C-374B-4F68-AA3E-562405E0F0A7}" srcId="{81D9D962-F361-4924-AD7F-24237C03FED6}" destId="{ABBFDE88-C195-4D37-9D0B-0E182818729A}" srcOrd="1" destOrd="0" parTransId="{F7D73EC5-DBE9-41E3-9ADA-11C0405D7549}" sibTransId="{EDABBDE7-DBF9-4F96-9577-3D137BD399EB}"/>
    <dgm:cxn modelId="{20F3B243-C333-44A9-8F68-40E95D6D007E}" type="presOf" srcId="{C6F3CCF0-5DF5-4F43-9164-530ACD5CCFB9}" destId="{2318C669-36BB-453A-939D-88B9740E31BC}" srcOrd="0" destOrd="0" presId="urn:microsoft.com/office/officeart/2005/8/layout/hierarchy1"/>
    <dgm:cxn modelId="{147558D1-D4CC-48E4-B71A-ECDC58C3BE65}" type="presOf" srcId="{10958D5E-7532-4334-8035-8FEAD6BADDE8}" destId="{EEACB5AE-893C-49E1-8F61-0500EC9E5B11}" srcOrd="0" destOrd="0" presId="urn:microsoft.com/office/officeart/2005/8/layout/hierarchy1"/>
    <dgm:cxn modelId="{3FBB6BE2-4D2B-450A-AD53-893FE173023A}" type="presOf" srcId="{518E189D-35D0-4ADE-955E-9F06B4C290DA}" destId="{686FA096-740B-473D-AE63-1CAD4C37144B}" srcOrd="0" destOrd="0" presId="urn:microsoft.com/office/officeart/2005/8/layout/hierarchy1"/>
    <dgm:cxn modelId="{20829498-B1B0-46F2-B777-165AD3308683}" type="presParOf" srcId="{7E902658-663E-43C6-B178-B18142C264B8}" destId="{AAEFC163-D330-4CC9-9D73-50E6F098532F}" srcOrd="0" destOrd="0" presId="urn:microsoft.com/office/officeart/2005/8/layout/hierarchy1"/>
    <dgm:cxn modelId="{86E19424-D004-4D7A-B8B2-AB7C60346811}" type="presParOf" srcId="{AAEFC163-D330-4CC9-9D73-50E6F098532F}" destId="{875263E2-0BE1-41F7-BB36-7A294B9B875B}" srcOrd="0" destOrd="0" presId="urn:microsoft.com/office/officeart/2005/8/layout/hierarchy1"/>
    <dgm:cxn modelId="{4CCC949D-CAAA-4885-8AE9-A9DA8F720FD3}" type="presParOf" srcId="{875263E2-0BE1-41F7-BB36-7A294B9B875B}" destId="{A37FDF6F-3DA3-4965-83AE-9B6573B95B89}" srcOrd="0" destOrd="0" presId="urn:microsoft.com/office/officeart/2005/8/layout/hierarchy1"/>
    <dgm:cxn modelId="{9A1C6FFA-E888-4860-A732-08F4A0380E22}" type="presParOf" srcId="{875263E2-0BE1-41F7-BB36-7A294B9B875B}" destId="{25077AD7-B6D7-41E6-A17C-A3C7C612547E}" srcOrd="1" destOrd="0" presId="urn:microsoft.com/office/officeart/2005/8/layout/hierarchy1"/>
    <dgm:cxn modelId="{58839412-7C59-44FF-B700-88F55B56C31C}" type="presParOf" srcId="{AAEFC163-D330-4CC9-9D73-50E6F098532F}" destId="{BEB5CEE4-D06F-49D2-9805-1A3EFC44FFF6}" srcOrd="1" destOrd="0" presId="urn:microsoft.com/office/officeart/2005/8/layout/hierarchy1"/>
    <dgm:cxn modelId="{A689AE6D-00F3-436E-AE4D-87B333E94064}" type="presParOf" srcId="{BEB5CEE4-D06F-49D2-9805-1A3EFC44FFF6}" destId="{EB88CA49-DD92-4887-AB0C-F3691F74A3B0}" srcOrd="0" destOrd="0" presId="urn:microsoft.com/office/officeart/2005/8/layout/hierarchy1"/>
    <dgm:cxn modelId="{94615895-8BD1-4966-BBAE-7F497039C1B0}" type="presParOf" srcId="{BEB5CEE4-D06F-49D2-9805-1A3EFC44FFF6}" destId="{43F39B09-EEA3-4E9D-A14A-FA971765FE68}" srcOrd="1" destOrd="0" presId="urn:microsoft.com/office/officeart/2005/8/layout/hierarchy1"/>
    <dgm:cxn modelId="{0DDD6119-1B03-422B-A8BE-176B9B1A836D}" type="presParOf" srcId="{43F39B09-EEA3-4E9D-A14A-FA971765FE68}" destId="{E009E5EF-1A2D-48AD-B2AE-D37A401C0D0F}" srcOrd="0" destOrd="0" presId="urn:microsoft.com/office/officeart/2005/8/layout/hierarchy1"/>
    <dgm:cxn modelId="{A9BDC93C-916B-4262-9489-AC901727160C}" type="presParOf" srcId="{E009E5EF-1A2D-48AD-B2AE-D37A401C0D0F}" destId="{9CFED77B-E0A6-4CAF-AEA0-B15B429CF440}" srcOrd="0" destOrd="0" presId="urn:microsoft.com/office/officeart/2005/8/layout/hierarchy1"/>
    <dgm:cxn modelId="{9B0BB576-6E22-4E16-9DB1-A31EB3B9159F}" type="presParOf" srcId="{E009E5EF-1A2D-48AD-B2AE-D37A401C0D0F}" destId="{495D01A9-D369-47FC-8629-95D418D78F89}" srcOrd="1" destOrd="0" presId="urn:microsoft.com/office/officeart/2005/8/layout/hierarchy1"/>
    <dgm:cxn modelId="{1313C186-9722-4B91-B45C-D63BF95998A8}" type="presParOf" srcId="{43F39B09-EEA3-4E9D-A14A-FA971765FE68}" destId="{D071B433-9F44-4BD6-8DC0-BA7D7570781F}" srcOrd="1" destOrd="0" presId="urn:microsoft.com/office/officeart/2005/8/layout/hierarchy1"/>
    <dgm:cxn modelId="{2337450A-015C-4C33-9F16-0A9C126C1D7A}" type="presParOf" srcId="{BEB5CEE4-D06F-49D2-9805-1A3EFC44FFF6}" destId="{F07A8B2F-EBF0-4A3B-8B05-98C5FDD85042}" srcOrd="2" destOrd="0" presId="urn:microsoft.com/office/officeart/2005/8/layout/hierarchy1"/>
    <dgm:cxn modelId="{A516F8CA-0D89-4451-B188-75BC8428F776}" type="presParOf" srcId="{BEB5CEE4-D06F-49D2-9805-1A3EFC44FFF6}" destId="{F18E94F4-1F90-43F8-B149-4CDAEF7E0C1B}" srcOrd="3" destOrd="0" presId="urn:microsoft.com/office/officeart/2005/8/layout/hierarchy1"/>
    <dgm:cxn modelId="{F283FAC6-D9D6-433F-B247-C059B1C2796F}" type="presParOf" srcId="{F18E94F4-1F90-43F8-B149-4CDAEF7E0C1B}" destId="{E1F7DD14-F5F3-4B08-9CCF-7A4C5B7FE0E9}" srcOrd="0" destOrd="0" presId="urn:microsoft.com/office/officeart/2005/8/layout/hierarchy1"/>
    <dgm:cxn modelId="{0B79EE34-D53F-40E1-9929-2C5071E3CEE0}" type="presParOf" srcId="{E1F7DD14-F5F3-4B08-9CCF-7A4C5B7FE0E9}" destId="{52CD855F-9FBA-4126-ADD3-FE8FF8BEA389}" srcOrd="0" destOrd="0" presId="urn:microsoft.com/office/officeart/2005/8/layout/hierarchy1"/>
    <dgm:cxn modelId="{9DD94F97-5C94-45DF-B416-7F2BEB97A857}" type="presParOf" srcId="{E1F7DD14-F5F3-4B08-9CCF-7A4C5B7FE0E9}" destId="{FA963FD9-DA57-455E-968B-D9A17320844C}" srcOrd="1" destOrd="0" presId="urn:microsoft.com/office/officeart/2005/8/layout/hierarchy1"/>
    <dgm:cxn modelId="{A2AF658B-A42E-449D-975F-0C4F858F05F4}" type="presParOf" srcId="{F18E94F4-1F90-43F8-B149-4CDAEF7E0C1B}" destId="{99CCD347-6551-4619-AAA0-6632AF85F134}" srcOrd="1" destOrd="0" presId="urn:microsoft.com/office/officeart/2005/8/layout/hierarchy1"/>
    <dgm:cxn modelId="{4AA7EDAC-167F-4D7A-98B0-50E3BB605BF9}" type="presParOf" srcId="{BEB5CEE4-D06F-49D2-9805-1A3EFC44FFF6}" destId="{686FA096-740B-473D-AE63-1CAD4C37144B}" srcOrd="4" destOrd="0" presId="urn:microsoft.com/office/officeart/2005/8/layout/hierarchy1"/>
    <dgm:cxn modelId="{DBF32CC3-33E2-42FA-A2F7-43CDC3041D37}" type="presParOf" srcId="{BEB5CEE4-D06F-49D2-9805-1A3EFC44FFF6}" destId="{FA1D2159-431F-44DC-B3FE-21FF46106A47}" srcOrd="5" destOrd="0" presId="urn:microsoft.com/office/officeart/2005/8/layout/hierarchy1"/>
    <dgm:cxn modelId="{F661C40E-5F11-407F-A2E7-68738210DB16}" type="presParOf" srcId="{FA1D2159-431F-44DC-B3FE-21FF46106A47}" destId="{22C5E232-D207-4685-A8CB-4D05E340DCC6}" srcOrd="0" destOrd="0" presId="urn:microsoft.com/office/officeart/2005/8/layout/hierarchy1"/>
    <dgm:cxn modelId="{68B12F5B-B099-428C-B1B6-C59DA714F7EB}" type="presParOf" srcId="{22C5E232-D207-4685-A8CB-4D05E340DCC6}" destId="{377A54A9-EC24-4F0F-B13B-1DBE21091EA9}" srcOrd="0" destOrd="0" presId="urn:microsoft.com/office/officeart/2005/8/layout/hierarchy1"/>
    <dgm:cxn modelId="{7CF90326-7968-4B7A-8773-B72C3CE67B8C}" type="presParOf" srcId="{22C5E232-D207-4685-A8CB-4D05E340DCC6}" destId="{B2766ED2-978E-4D17-A4E2-D5838E27DCD4}" srcOrd="1" destOrd="0" presId="urn:microsoft.com/office/officeart/2005/8/layout/hierarchy1"/>
    <dgm:cxn modelId="{D08FB5A0-5CD9-4B3D-8446-F5A33F029166}" type="presParOf" srcId="{FA1D2159-431F-44DC-B3FE-21FF46106A47}" destId="{6E384344-E6F0-4870-9B5E-0B7B7252D9B3}" srcOrd="1" destOrd="0" presId="urn:microsoft.com/office/officeart/2005/8/layout/hierarchy1"/>
    <dgm:cxn modelId="{2B2A7773-4981-4163-98E7-7B6870737A0D}" type="presParOf" srcId="{6E384344-E6F0-4870-9B5E-0B7B7252D9B3}" destId="{25589DCC-DA28-46E2-BA6E-AE472BD4553D}" srcOrd="0" destOrd="0" presId="urn:microsoft.com/office/officeart/2005/8/layout/hierarchy1"/>
    <dgm:cxn modelId="{8843D186-0F68-481B-8E9C-91D0EC256599}" type="presParOf" srcId="{6E384344-E6F0-4870-9B5E-0B7B7252D9B3}" destId="{0B6E1085-88E9-4EBF-824F-92FEA654CFAF}" srcOrd="1" destOrd="0" presId="urn:microsoft.com/office/officeart/2005/8/layout/hierarchy1"/>
    <dgm:cxn modelId="{7E9961DA-028E-4000-B789-1B39A53FF941}" type="presParOf" srcId="{0B6E1085-88E9-4EBF-824F-92FEA654CFAF}" destId="{644B032C-B495-4EC1-A699-3A6B68E6E699}" srcOrd="0" destOrd="0" presId="urn:microsoft.com/office/officeart/2005/8/layout/hierarchy1"/>
    <dgm:cxn modelId="{927B9ACF-9FFD-4EE5-BCAE-E6B83EC75CCC}" type="presParOf" srcId="{644B032C-B495-4EC1-A699-3A6B68E6E699}" destId="{0D0C36D7-6259-4E76-B9DB-819D3F0C0CAA}" srcOrd="0" destOrd="0" presId="urn:microsoft.com/office/officeart/2005/8/layout/hierarchy1"/>
    <dgm:cxn modelId="{FADB4009-3D86-4B77-ABEE-98E3DA9E5583}" type="presParOf" srcId="{644B032C-B495-4EC1-A699-3A6B68E6E699}" destId="{A622E9C3-42D2-4F4D-8182-6547397B4675}" srcOrd="1" destOrd="0" presId="urn:microsoft.com/office/officeart/2005/8/layout/hierarchy1"/>
    <dgm:cxn modelId="{4A86292E-B3FE-4E39-B586-95E2341B7A3E}" type="presParOf" srcId="{0B6E1085-88E9-4EBF-824F-92FEA654CFAF}" destId="{0C34CE4B-9030-4342-8BBB-67FCDCADCAC1}" srcOrd="1" destOrd="0" presId="urn:microsoft.com/office/officeart/2005/8/layout/hierarchy1"/>
    <dgm:cxn modelId="{264BC242-787A-4550-9E7F-0EDFB85F9921}" type="presParOf" srcId="{6E384344-E6F0-4870-9B5E-0B7B7252D9B3}" destId="{E31BB409-F0BD-4C82-807C-C593EAF1EDC6}" srcOrd="2" destOrd="0" presId="urn:microsoft.com/office/officeart/2005/8/layout/hierarchy1"/>
    <dgm:cxn modelId="{B53B3E4C-0122-45D8-BB0A-584239465FF6}" type="presParOf" srcId="{6E384344-E6F0-4870-9B5E-0B7B7252D9B3}" destId="{83C0DFA4-E9A6-4B72-8DF3-CC95FABBB5C2}" srcOrd="3" destOrd="0" presId="urn:microsoft.com/office/officeart/2005/8/layout/hierarchy1"/>
    <dgm:cxn modelId="{EBA6F9E7-8F39-4265-8F4B-562336250E01}" type="presParOf" srcId="{83C0DFA4-E9A6-4B72-8DF3-CC95FABBB5C2}" destId="{5E27581B-99A8-4E49-B007-40C77B92E2F4}" srcOrd="0" destOrd="0" presId="urn:microsoft.com/office/officeart/2005/8/layout/hierarchy1"/>
    <dgm:cxn modelId="{E97AFFA3-8019-489E-98F1-DCF16AB99396}" type="presParOf" srcId="{5E27581B-99A8-4E49-B007-40C77B92E2F4}" destId="{B26C7D74-96B4-4F93-A692-815136414CFF}" srcOrd="0" destOrd="0" presId="urn:microsoft.com/office/officeart/2005/8/layout/hierarchy1"/>
    <dgm:cxn modelId="{4165BF02-8555-471C-823E-6AE6F1915D69}" type="presParOf" srcId="{5E27581B-99A8-4E49-B007-40C77B92E2F4}" destId="{A97CCB39-39DD-4B17-862B-E72BAFAB1018}" srcOrd="1" destOrd="0" presId="urn:microsoft.com/office/officeart/2005/8/layout/hierarchy1"/>
    <dgm:cxn modelId="{2235012A-E7B6-4B7E-9C30-964264CF7886}" type="presParOf" srcId="{83C0DFA4-E9A6-4B72-8DF3-CC95FABBB5C2}" destId="{9BB5040E-7F55-4843-B88B-EC30EC172500}" srcOrd="1" destOrd="0" presId="urn:microsoft.com/office/officeart/2005/8/layout/hierarchy1"/>
    <dgm:cxn modelId="{2DB215D9-109D-437A-95CE-851AA9745F21}" type="presParOf" srcId="{BEB5CEE4-D06F-49D2-9805-1A3EFC44FFF6}" destId="{EEACB5AE-893C-49E1-8F61-0500EC9E5B11}" srcOrd="6" destOrd="0" presId="urn:microsoft.com/office/officeart/2005/8/layout/hierarchy1"/>
    <dgm:cxn modelId="{C71DB485-23A9-4A77-802C-E0EB6BC2C433}" type="presParOf" srcId="{BEB5CEE4-D06F-49D2-9805-1A3EFC44FFF6}" destId="{E01529D8-F2D3-4FC1-84D1-930D504669A6}" srcOrd="7" destOrd="0" presId="urn:microsoft.com/office/officeart/2005/8/layout/hierarchy1"/>
    <dgm:cxn modelId="{29382046-676B-431C-B3A9-4EB3B87485B9}" type="presParOf" srcId="{E01529D8-F2D3-4FC1-84D1-930D504669A6}" destId="{92E51373-95F4-4A29-824F-1AF1E0BF8840}" srcOrd="0" destOrd="0" presId="urn:microsoft.com/office/officeart/2005/8/layout/hierarchy1"/>
    <dgm:cxn modelId="{77C62BC5-F30F-4F32-9496-7C280CDEB5D1}" type="presParOf" srcId="{92E51373-95F4-4A29-824F-1AF1E0BF8840}" destId="{D4CA9A0E-95F4-45BB-92E2-14AEE47CD1B9}" srcOrd="0" destOrd="0" presId="urn:microsoft.com/office/officeart/2005/8/layout/hierarchy1"/>
    <dgm:cxn modelId="{69B159AB-4A47-4328-AF05-C71E2F285450}" type="presParOf" srcId="{92E51373-95F4-4A29-824F-1AF1E0BF8840}" destId="{A8276239-F9CC-416E-9903-141332A527CB}" srcOrd="1" destOrd="0" presId="urn:microsoft.com/office/officeart/2005/8/layout/hierarchy1"/>
    <dgm:cxn modelId="{8D72D3A6-86D3-4516-BD1C-2789B5852DB4}" type="presParOf" srcId="{E01529D8-F2D3-4FC1-84D1-930D504669A6}" destId="{5AAC044C-AC2E-46FD-A9DE-E69FC28F521E}" srcOrd="1" destOrd="0" presId="urn:microsoft.com/office/officeart/2005/8/layout/hierarchy1"/>
    <dgm:cxn modelId="{535CC9E6-4E15-4EFE-AED5-3290B9A97A2D}" type="presParOf" srcId="{5AAC044C-AC2E-46FD-A9DE-E69FC28F521E}" destId="{9BEDCF56-C5AE-427C-9959-6D5EC7E1ECE3}" srcOrd="0" destOrd="0" presId="urn:microsoft.com/office/officeart/2005/8/layout/hierarchy1"/>
    <dgm:cxn modelId="{1E579BF7-2EFE-45FC-851F-7E9333ACF243}" type="presParOf" srcId="{5AAC044C-AC2E-46FD-A9DE-E69FC28F521E}" destId="{0266BE04-B0F8-410F-BFFE-931EA328AF38}" srcOrd="1" destOrd="0" presId="urn:microsoft.com/office/officeart/2005/8/layout/hierarchy1"/>
    <dgm:cxn modelId="{2C1B2951-379D-4AEE-A003-43F9CEF9FE54}" type="presParOf" srcId="{0266BE04-B0F8-410F-BFFE-931EA328AF38}" destId="{16AF3C1E-36B4-45B0-926F-01B48277FC7B}" srcOrd="0" destOrd="0" presId="urn:microsoft.com/office/officeart/2005/8/layout/hierarchy1"/>
    <dgm:cxn modelId="{143CD3F0-5E4A-4953-8054-35C47B1A9072}" type="presParOf" srcId="{16AF3C1E-36B4-45B0-926F-01B48277FC7B}" destId="{F436E6AE-BBF9-46AE-9894-4338A3AA52D9}" srcOrd="0" destOrd="0" presId="urn:microsoft.com/office/officeart/2005/8/layout/hierarchy1"/>
    <dgm:cxn modelId="{029ED268-9D0B-40D6-91D4-DA98503892EF}" type="presParOf" srcId="{16AF3C1E-36B4-45B0-926F-01B48277FC7B}" destId="{2318C669-36BB-453A-939D-88B9740E31BC}" srcOrd="1" destOrd="0" presId="urn:microsoft.com/office/officeart/2005/8/layout/hierarchy1"/>
    <dgm:cxn modelId="{3E48111B-C6D4-4EE4-B5D0-6EC433B8C8B6}" type="presParOf" srcId="{0266BE04-B0F8-410F-BFFE-931EA328AF38}" destId="{2C7AD3B6-46DE-4DE3-BB60-1AF2005E7C5D}" srcOrd="1" destOrd="0" presId="urn:microsoft.com/office/officeart/2005/8/layout/hierarchy1"/>
    <dgm:cxn modelId="{4227EF6B-F1A6-48E6-B83D-3FE6A6CE18A4}" type="presParOf" srcId="{5AAC044C-AC2E-46FD-A9DE-E69FC28F521E}" destId="{141A63D7-63FE-4061-A29C-51D83B72B5E3}" srcOrd="2" destOrd="0" presId="urn:microsoft.com/office/officeart/2005/8/layout/hierarchy1"/>
    <dgm:cxn modelId="{0FF3B31F-78AE-496C-836D-1B03F12EA848}" type="presParOf" srcId="{5AAC044C-AC2E-46FD-A9DE-E69FC28F521E}" destId="{11A1374C-6BF6-42B8-BA86-F372096F819F}" srcOrd="3" destOrd="0" presId="urn:microsoft.com/office/officeart/2005/8/layout/hierarchy1"/>
    <dgm:cxn modelId="{F7A8B2E4-73A3-464E-96F1-DAF3C65E389B}" type="presParOf" srcId="{11A1374C-6BF6-42B8-BA86-F372096F819F}" destId="{00DBC421-F2A9-40DA-A4F2-88E96D2F52DB}" srcOrd="0" destOrd="0" presId="urn:microsoft.com/office/officeart/2005/8/layout/hierarchy1"/>
    <dgm:cxn modelId="{BDDF3DDD-163B-4FC2-8F1A-948750F899D3}" type="presParOf" srcId="{00DBC421-F2A9-40DA-A4F2-88E96D2F52DB}" destId="{F44A5E86-A751-4991-B29F-E27799077CB5}" srcOrd="0" destOrd="0" presId="urn:microsoft.com/office/officeart/2005/8/layout/hierarchy1"/>
    <dgm:cxn modelId="{626993F0-F7F5-44A0-A341-4BBFE45719A1}" type="presParOf" srcId="{00DBC421-F2A9-40DA-A4F2-88E96D2F52DB}" destId="{692DCA13-03DA-49E1-9AF5-77166FFFC193}" srcOrd="1" destOrd="0" presId="urn:microsoft.com/office/officeart/2005/8/layout/hierarchy1"/>
    <dgm:cxn modelId="{31E06332-8517-4340-A31E-D09CC3F9848F}" type="presParOf" srcId="{11A1374C-6BF6-42B8-BA86-F372096F819F}" destId="{933104FA-52D0-4B56-B1C6-C01160B11D1A}" srcOrd="1" destOrd="0" presId="urn:microsoft.com/office/officeart/2005/8/layout/hierarchy1"/>
    <dgm:cxn modelId="{3DFA8044-2B26-4BD8-AD4C-FA67CFB53100}" type="presParOf" srcId="{BEB5CEE4-D06F-49D2-9805-1A3EFC44FFF6}" destId="{31A15637-4D29-4D37-A3F6-E312475C6C8D}" srcOrd="8" destOrd="0" presId="urn:microsoft.com/office/officeart/2005/8/layout/hierarchy1"/>
    <dgm:cxn modelId="{CCA3DD3A-C3F1-4A0A-92BD-F3A25C37F648}" type="presParOf" srcId="{BEB5CEE4-D06F-49D2-9805-1A3EFC44FFF6}" destId="{B473FF8E-F7B6-4469-AB50-17C6A1B91032}" srcOrd="9" destOrd="0" presId="urn:microsoft.com/office/officeart/2005/8/layout/hierarchy1"/>
    <dgm:cxn modelId="{24E34043-BEFA-40DD-BB4D-0FD460B96A8B}" type="presParOf" srcId="{B473FF8E-F7B6-4469-AB50-17C6A1B91032}" destId="{708A0EB5-267C-4475-94C3-0C432CA29D29}" srcOrd="0" destOrd="0" presId="urn:microsoft.com/office/officeart/2005/8/layout/hierarchy1"/>
    <dgm:cxn modelId="{4E434D98-DB45-4981-8A27-DE4B7D469962}" type="presParOf" srcId="{708A0EB5-267C-4475-94C3-0C432CA29D29}" destId="{0149FBE3-699E-497A-AAB1-1359A9518E6A}" srcOrd="0" destOrd="0" presId="urn:microsoft.com/office/officeart/2005/8/layout/hierarchy1"/>
    <dgm:cxn modelId="{6602834A-7AD9-429B-BA20-EB111A6420F4}" type="presParOf" srcId="{708A0EB5-267C-4475-94C3-0C432CA29D29}" destId="{F73FB331-6150-4C22-B9BE-2C94343707C1}" srcOrd="1" destOrd="0" presId="urn:microsoft.com/office/officeart/2005/8/layout/hierarchy1"/>
    <dgm:cxn modelId="{3E16A645-DE39-4A44-8EFF-EE5E29A9C948}" type="presParOf" srcId="{B473FF8E-F7B6-4469-AB50-17C6A1B91032}" destId="{8B9F536F-E839-474E-A527-04F4CBC8190C}" srcOrd="1" destOrd="0" presId="urn:microsoft.com/office/officeart/2005/8/layout/hierarchy1"/>
    <dgm:cxn modelId="{B3A90D3C-E75A-43A4-9ED5-C199D9658BEB}" type="presParOf" srcId="{8B9F536F-E839-474E-A527-04F4CBC8190C}" destId="{5F12FC1C-F2BE-4ADC-A8BD-245E5EFD2C26}" srcOrd="0" destOrd="0" presId="urn:microsoft.com/office/officeart/2005/8/layout/hierarchy1"/>
    <dgm:cxn modelId="{86F8F1A4-D71E-4C9F-A726-D1292CBD44AC}" type="presParOf" srcId="{8B9F536F-E839-474E-A527-04F4CBC8190C}" destId="{1E56360C-CF6B-4FB9-825E-7D20670C1D5C}" srcOrd="1" destOrd="0" presId="urn:microsoft.com/office/officeart/2005/8/layout/hierarchy1"/>
    <dgm:cxn modelId="{3CD50F47-956A-4FFA-B064-715424080A41}" type="presParOf" srcId="{1E56360C-CF6B-4FB9-825E-7D20670C1D5C}" destId="{B995C43D-E23E-4029-AE05-937EF8F4D8DD}" srcOrd="0" destOrd="0" presId="urn:microsoft.com/office/officeart/2005/8/layout/hierarchy1"/>
    <dgm:cxn modelId="{1675E4B7-5876-4ABB-8068-6C66BB51BC53}" type="presParOf" srcId="{B995C43D-E23E-4029-AE05-937EF8F4D8DD}" destId="{9F047365-71D6-4C6F-9A4B-610C6399BF0A}" srcOrd="0" destOrd="0" presId="urn:microsoft.com/office/officeart/2005/8/layout/hierarchy1"/>
    <dgm:cxn modelId="{4E7C8B68-9825-4B12-A0FB-451B4B01AA7E}" type="presParOf" srcId="{B995C43D-E23E-4029-AE05-937EF8F4D8DD}" destId="{310EF247-C4CC-440B-B365-B439C329C430}" srcOrd="1" destOrd="0" presId="urn:microsoft.com/office/officeart/2005/8/layout/hierarchy1"/>
    <dgm:cxn modelId="{8D7E3ACE-B1DA-479E-B525-E4F33EFAE904}" type="presParOf" srcId="{1E56360C-CF6B-4FB9-825E-7D20670C1D5C}" destId="{03826802-9856-495E-8A5A-6436EFBB601F}" srcOrd="1" destOrd="0" presId="urn:microsoft.com/office/officeart/2005/8/layout/hierarchy1"/>
    <dgm:cxn modelId="{1D8DC23A-65EC-4995-A948-4A4BB13B49CA}" type="presParOf" srcId="{8B9F536F-E839-474E-A527-04F4CBC8190C}" destId="{ADEB99BD-56BD-45D5-95B9-16722AFAEDF9}" srcOrd="2" destOrd="0" presId="urn:microsoft.com/office/officeart/2005/8/layout/hierarchy1"/>
    <dgm:cxn modelId="{2144458B-F4F6-42A5-93A3-94BB2176CA16}" type="presParOf" srcId="{8B9F536F-E839-474E-A527-04F4CBC8190C}" destId="{8C3B67E4-CA68-42D7-99FD-724B33ABFFD4}" srcOrd="3" destOrd="0" presId="urn:microsoft.com/office/officeart/2005/8/layout/hierarchy1"/>
    <dgm:cxn modelId="{09FD040D-CE8F-49C3-BE3B-99E03F20A877}" type="presParOf" srcId="{8C3B67E4-CA68-42D7-99FD-724B33ABFFD4}" destId="{D73FFE4C-F685-40BA-8497-183D0F5BE7DB}" srcOrd="0" destOrd="0" presId="urn:microsoft.com/office/officeart/2005/8/layout/hierarchy1"/>
    <dgm:cxn modelId="{69284A83-0C81-4832-8B6B-E3D29ED356A3}" type="presParOf" srcId="{D73FFE4C-F685-40BA-8497-183D0F5BE7DB}" destId="{5197C19A-683E-4AF5-8192-7D226C9A4B2C}" srcOrd="0" destOrd="0" presId="urn:microsoft.com/office/officeart/2005/8/layout/hierarchy1"/>
    <dgm:cxn modelId="{FA41E287-AB1A-4DE6-A2FC-4B48D0A134A2}" type="presParOf" srcId="{D73FFE4C-F685-40BA-8497-183D0F5BE7DB}" destId="{F5045547-A442-42E5-8F79-9414097370F3}" srcOrd="1" destOrd="0" presId="urn:microsoft.com/office/officeart/2005/8/layout/hierarchy1"/>
    <dgm:cxn modelId="{E6527207-CBEB-44AD-BFEB-A68DD2FAA95A}" type="presParOf" srcId="{8C3B67E4-CA68-42D7-99FD-724B33ABFFD4}" destId="{7235FECB-E355-4E8C-A682-8267DCCB44E0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1283AE-FCF2-4A5C-A675-DC1CB4D2650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21DEEA1A-932D-43FD-9BB0-8D71D5853324}">
      <dgm:prSet phldrT="[Texto]"/>
      <dgm:spPr/>
      <dgm:t>
        <a:bodyPr/>
        <a:lstStyle/>
        <a:p>
          <a:r>
            <a:rPr lang="es-MX" dirty="0" smtClean="0"/>
            <a:t>Amables</a:t>
          </a:r>
          <a:endParaRPr lang="es-MX" dirty="0"/>
        </a:p>
      </dgm:t>
    </dgm:pt>
    <dgm:pt modelId="{1EE6B196-299F-4C07-BD61-DCDAFFB853DE}" type="parTrans" cxnId="{2F7C135D-C635-4FF0-A7A6-D0361DBB0845}">
      <dgm:prSet/>
      <dgm:spPr/>
      <dgm:t>
        <a:bodyPr/>
        <a:lstStyle/>
        <a:p>
          <a:endParaRPr lang="es-MX"/>
        </a:p>
      </dgm:t>
    </dgm:pt>
    <dgm:pt modelId="{CD22B5AC-EB6C-4A6A-9221-60CDEC545449}" type="sibTrans" cxnId="{2F7C135D-C635-4FF0-A7A6-D0361DBB0845}">
      <dgm:prSet/>
      <dgm:spPr/>
      <dgm:t>
        <a:bodyPr/>
        <a:lstStyle/>
        <a:p>
          <a:endParaRPr lang="es-MX"/>
        </a:p>
      </dgm:t>
    </dgm:pt>
    <dgm:pt modelId="{13D1E91F-B6B0-423A-B6A9-00706359649E}">
      <dgm:prSet phldrT="[Texto]"/>
      <dgm:spPr/>
      <dgm:t>
        <a:bodyPr/>
        <a:lstStyle/>
        <a:p>
          <a:r>
            <a:rPr lang="es-MX" dirty="0" smtClean="0"/>
            <a:t>Solidarios</a:t>
          </a:r>
          <a:endParaRPr lang="es-MX" dirty="0"/>
        </a:p>
      </dgm:t>
    </dgm:pt>
    <dgm:pt modelId="{56FEAB08-5C9A-40C4-BC6E-26C7DF2CED8A}" type="parTrans" cxnId="{C1FD0928-B4AE-4392-99FC-7949B1DE3C0B}">
      <dgm:prSet/>
      <dgm:spPr/>
      <dgm:t>
        <a:bodyPr/>
        <a:lstStyle/>
        <a:p>
          <a:endParaRPr lang="es-MX"/>
        </a:p>
      </dgm:t>
    </dgm:pt>
    <dgm:pt modelId="{B525B05F-2FD6-4540-A4E3-8792951739A7}" type="sibTrans" cxnId="{C1FD0928-B4AE-4392-99FC-7949B1DE3C0B}">
      <dgm:prSet/>
      <dgm:spPr/>
      <dgm:t>
        <a:bodyPr/>
        <a:lstStyle/>
        <a:p>
          <a:endParaRPr lang="es-MX"/>
        </a:p>
      </dgm:t>
    </dgm:pt>
    <dgm:pt modelId="{8A5F5A0B-AB10-4643-B5FB-64A5A95DBE04}">
      <dgm:prSet phldrT="[Texto]"/>
      <dgm:spPr/>
      <dgm:t>
        <a:bodyPr/>
        <a:lstStyle/>
        <a:p>
          <a:r>
            <a:rPr lang="es-MX" dirty="0" smtClean="0"/>
            <a:t>Responsables</a:t>
          </a:r>
          <a:endParaRPr lang="es-MX" dirty="0"/>
        </a:p>
      </dgm:t>
    </dgm:pt>
    <dgm:pt modelId="{95301342-5068-47B5-A9C9-21CE7D8DBBB5}" type="parTrans" cxnId="{A00B9ADE-685C-4814-8A01-841D773B1B9A}">
      <dgm:prSet/>
      <dgm:spPr/>
      <dgm:t>
        <a:bodyPr/>
        <a:lstStyle/>
        <a:p>
          <a:endParaRPr lang="es-MX"/>
        </a:p>
      </dgm:t>
    </dgm:pt>
    <dgm:pt modelId="{5D8154DB-962B-4C91-A5F0-FF9E970ED3F5}" type="sibTrans" cxnId="{A00B9ADE-685C-4814-8A01-841D773B1B9A}">
      <dgm:prSet/>
      <dgm:spPr/>
      <dgm:t>
        <a:bodyPr/>
        <a:lstStyle/>
        <a:p>
          <a:endParaRPr lang="es-MX"/>
        </a:p>
      </dgm:t>
    </dgm:pt>
    <dgm:pt modelId="{EC49C91C-50DB-4305-9969-5329E812EBD5}" type="pres">
      <dgm:prSet presAssocID="{AE1283AE-FCF2-4A5C-A675-DC1CB4D26504}" presName="CompostProcess" presStyleCnt="0">
        <dgm:presLayoutVars>
          <dgm:dir/>
          <dgm:resizeHandles val="exact"/>
        </dgm:presLayoutVars>
      </dgm:prSet>
      <dgm:spPr/>
    </dgm:pt>
    <dgm:pt modelId="{669EBBC9-E99B-4456-8C1B-9C5AB35EDADA}" type="pres">
      <dgm:prSet presAssocID="{AE1283AE-FCF2-4A5C-A675-DC1CB4D26504}" presName="arrow" presStyleLbl="bgShp" presStyleIdx="0" presStyleCnt="1"/>
      <dgm:spPr/>
    </dgm:pt>
    <dgm:pt modelId="{7F4FE613-90F2-4D8A-B6EB-B7924039F571}" type="pres">
      <dgm:prSet presAssocID="{AE1283AE-FCF2-4A5C-A675-DC1CB4D26504}" presName="linearProcess" presStyleCnt="0"/>
      <dgm:spPr/>
    </dgm:pt>
    <dgm:pt modelId="{6E8FE2F6-262E-4C4C-8FE5-7BE200573F7A}" type="pres">
      <dgm:prSet presAssocID="{21DEEA1A-932D-43FD-9BB0-8D71D585332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17F4517-7742-434E-874C-173C793C9099}" type="pres">
      <dgm:prSet presAssocID="{CD22B5AC-EB6C-4A6A-9221-60CDEC545449}" presName="sibTrans" presStyleCnt="0"/>
      <dgm:spPr/>
    </dgm:pt>
    <dgm:pt modelId="{804D4896-5692-429B-9F52-0964E6C61726}" type="pres">
      <dgm:prSet presAssocID="{13D1E91F-B6B0-423A-B6A9-0070635964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89BDB14-C3DF-4939-AC26-16917CED3AC9}" type="pres">
      <dgm:prSet presAssocID="{B525B05F-2FD6-4540-A4E3-8792951739A7}" presName="sibTrans" presStyleCnt="0"/>
      <dgm:spPr/>
    </dgm:pt>
    <dgm:pt modelId="{A23DD63A-1A45-4135-8406-4A1A369194BF}" type="pres">
      <dgm:prSet presAssocID="{8A5F5A0B-AB10-4643-B5FB-64A5A95DBE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9582D43-F7B2-41AE-A1C4-1293D79AC511}" type="presOf" srcId="{8A5F5A0B-AB10-4643-B5FB-64A5A95DBE04}" destId="{A23DD63A-1A45-4135-8406-4A1A369194BF}" srcOrd="0" destOrd="0" presId="urn:microsoft.com/office/officeart/2005/8/layout/hProcess9"/>
    <dgm:cxn modelId="{2F7C135D-C635-4FF0-A7A6-D0361DBB0845}" srcId="{AE1283AE-FCF2-4A5C-A675-DC1CB4D26504}" destId="{21DEEA1A-932D-43FD-9BB0-8D71D5853324}" srcOrd="0" destOrd="0" parTransId="{1EE6B196-299F-4C07-BD61-DCDAFFB853DE}" sibTransId="{CD22B5AC-EB6C-4A6A-9221-60CDEC545449}"/>
    <dgm:cxn modelId="{C1FD0928-B4AE-4392-99FC-7949B1DE3C0B}" srcId="{AE1283AE-FCF2-4A5C-A675-DC1CB4D26504}" destId="{13D1E91F-B6B0-423A-B6A9-00706359649E}" srcOrd="1" destOrd="0" parTransId="{56FEAB08-5C9A-40C4-BC6E-26C7DF2CED8A}" sibTransId="{B525B05F-2FD6-4540-A4E3-8792951739A7}"/>
    <dgm:cxn modelId="{8DB9754A-A797-48A1-B983-9A008E853658}" type="presOf" srcId="{21DEEA1A-932D-43FD-9BB0-8D71D5853324}" destId="{6E8FE2F6-262E-4C4C-8FE5-7BE200573F7A}" srcOrd="0" destOrd="0" presId="urn:microsoft.com/office/officeart/2005/8/layout/hProcess9"/>
    <dgm:cxn modelId="{A00B9ADE-685C-4814-8A01-841D773B1B9A}" srcId="{AE1283AE-FCF2-4A5C-A675-DC1CB4D26504}" destId="{8A5F5A0B-AB10-4643-B5FB-64A5A95DBE04}" srcOrd="2" destOrd="0" parTransId="{95301342-5068-47B5-A9C9-21CE7D8DBBB5}" sibTransId="{5D8154DB-962B-4C91-A5F0-FF9E970ED3F5}"/>
    <dgm:cxn modelId="{961B4C89-2F5F-4902-A4CC-912082671F5E}" type="presOf" srcId="{AE1283AE-FCF2-4A5C-A675-DC1CB4D26504}" destId="{EC49C91C-50DB-4305-9969-5329E812EBD5}" srcOrd="0" destOrd="0" presId="urn:microsoft.com/office/officeart/2005/8/layout/hProcess9"/>
    <dgm:cxn modelId="{38E68125-0AA4-4944-A5BD-C470F1697481}" type="presOf" srcId="{13D1E91F-B6B0-423A-B6A9-00706359649E}" destId="{804D4896-5692-429B-9F52-0964E6C61726}" srcOrd="0" destOrd="0" presId="urn:microsoft.com/office/officeart/2005/8/layout/hProcess9"/>
    <dgm:cxn modelId="{2205B11F-B0CE-4EBD-9E25-CC0CC04254DC}" type="presParOf" srcId="{EC49C91C-50DB-4305-9969-5329E812EBD5}" destId="{669EBBC9-E99B-4456-8C1B-9C5AB35EDADA}" srcOrd="0" destOrd="0" presId="urn:microsoft.com/office/officeart/2005/8/layout/hProcess9"/>
    <dgm:cxn modelId="{A622F38D-3BC8-4CE3-8286-94201DB90577}" type="presParOf" srcId="{EC49C91C-50DB-4305-9969-5329E812EBD5}" destId="{7F4FE613-90F2-4D8A-B6EB-B7924039F571}" srcOrd="1" destOrd="0" presId="urn:microsoft.com/office/officeart/2005/8/layout/hProcess9"/>
    <dgm:cxn modelId="{116F9C3A-441D-4711-96AB-DCD1CA4CE26E}" type="presParOf" srcId="{7F4FE613-90F2-4D8A-B6EB-B7924039F571}" destId="{6E8FE2F6-262E-4C4C-8FE5-7BE200573F7A}" srcOrd="0" destOrd="0" presId="urn:microsoft.com/office/officeart/2005/8/layout/hProcess9"/>
    <dgm:cxn modelId="{097AB343-2412-43F1-A42A-375B80246BEB}" type="presParOf" srcId="{7F4FE613-90F2-4D8A-B6EB-B7924039F571}" destId="{217F4517-7742-434E-874C-173C793C9099}" srcOrd="1" destOrd="0" presId="urn:microsoft.com/office/officeart/2005/8/layout/hProcess9"/>
    <dgm:cxn modelId="{D2FEB98D-4F29-4AFA-898E-331FCF0831ED}" type="presParOf" srcId="{7F4FE613-90F2-4D8A-B6EB-B7924039F571}" destId="{804D4896-5692-429B-9F52-0964E6C61726}" srcOrd="2" destOrd="0" presId="urn:microsoft.com/office/officeart/2005/8/layout/hProcess9"/>
    <dgm:cxn modelId="{2F567A11-D5EB-4467-B6DE-CD0EF0312073}" type="presParOf" srcId="{7F4FE613-90F2-4D8A-B6EB-B7924039F571}" destId="{B89BDB14-C3DF-4939-AC26-16917CED3AC9}" srcOrd="3" destOrd="0" presId="urn:microsoft.com/office/officeart/2005/8/layout/hProcess9"/>
    <dgm:cxn modelId="{EA0C9B72-13C5-473B-BB4E-21024E995CC6}" type="presParOf" srcId="{7F4FE613-90F2-4D8A-B6EB-B7924039F571}" destId="{A23DD63A-1A45-4135-8406-4A1A369194B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91C0E-F0A3-49FD-B7E8-A2E26C1119F6}" type="doc">
      <dgm:prSet loTypeId="urn:microsoft.com/office/officeart/2005/8/layout/hProcess10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515CBA64-15AA-47EB-9E46-297F64C97EAB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Perfil profesional</a:t>
          </a:r>
          <a:endParaRPr lang="es-MX" sz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4507D9D-468D-4F26-B76F-9E009A1AB3F0}" type="parTrans" cxnId="{549ADE58-E08C-490A-800D-10D387D3F88E}">
      <dgm:prSet/>
      <dgm:spPr/>
      <dgm:t>
        <a:bodyPr/>
        <a:lstStyle/>
        <a:p>
          <a:endParaRPr lang="es-MX"/>
        </a:p>
      </dgm:t>
    </dgm:pt>
    <dgm:pt modelId="{C6EE67C6-8F7B-4EA9-92CE-FCA5D9BD2B5B}" type="sibTrans" cxnId="{549ADE58-E08C-490A-800D-10D387D3F88E}">
      <dgm:prSet/>
      <dgm:spPr>
        <a:solidFill>
          <a:schemeClr val="accent1"/>
        </a:solidFill>
      </dgm:spPr>
      <dgm:t>
        <a:bodyPr/>
        <a:lstStyle/>
        <a:p>
          <a:endParaRPr lang="es-MX"/>
        </a:p>
      </dgm:t>
    </dgm:pt>
    <dgm:pt modelId="{F9E7F5DF-8F49-4856-BEBE-573F86A702CF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 hecho, ningún director es igual a otro pese a que tengan niveles de cualificación y formación similares.</a:t>
          </a:r>
          <a:endParaRPr lang="es-MX" sz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EF72237-971F-492C-BA98-9D779F940A72}" type="parTrans" cxnId="{B70FCE3D-8EA8-4034-82A5-5293C9242ABD}">
      <dgm:prSet/>
      <dgm:spPr/>
      <dgm:t>
        <a:bodyPr/>
        <a:lstStyle/>
        <a:p>
          <a:endParaRPr lang="es-MX"/>
        </a:p>
      </dgm:t>
    </dgm:pt>
    <dgm:pt modelId="{D403755C-33C5-493B-A311-3900810EE1FC}" type="sibTrans" cxnId="{B70FCE3D-8EA8-4034-82A5-5293C9242ABD}">
      <dgm:prSet/>
      <dgm:spPr/>
      <dgm:t>
        <a:bodyPr/>
        <a:lstStyle/>
        <a:p>
          <a:endParaRPr lang="es-MX"/>
        </a:p>
      </dgm:t>
    </dgm:pt>
    <dgm:pt modelId="{8FA08DA9-4C27-4E27-84FD-70BD4685D4DF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Las circunstancias y lo que cada proceso requiera son cuestiones determinantes.</a:t>
          </a:r>
          <a:endParaRPr lang="es-MX" sz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539A700-7248-4872-938D-0C173DA009AD}" type="parTrans" cxnId="{298EB0F6-EC16-4E9F-AFA4-19DCE727B932}">
      <dgm:prSet/>
      <dgm:spPr/>
      <dgm:t>
        <a:bodyPr/>
        <a:lstStyle/>
        <a:p>
          <a:endParaRPr lang="es-MX"/>
        </a:p>
      </dgm:t>
    </dgm:pt>
    <dgm:pt modelId="{FECE9D0D-412D-45F5-81F0-787CA7C7AC7B}" type="sibTrans" cxnId="{298EB0F6-EC16-4E9F-AFA4-19DCE727B932}">
      <dgm:prSet/>
      <dgm:spPr/>
      <dgm:t>
        <a:bodyPr/>
        <a:lstStyle/>
        <a:p>
          <a:endParaRPr lang="es-MX"/>
        </a:p>
      </dgm:t>
    </dgm:pt>
    <dgm:pt modelId="{CE33F0A9-521D-435C-8DA0-E8F281AEFF32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3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Relaciones interpersonales</a:t>
          </a:r>
          <a:endParaRPr lang="es-MX" sz="13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1A25A08-0094-4F13-97DD-2322558E993D}" type="parTrans" cxnId="{B5F9285F-B78D-48E0-BB5A-0B914BF83F2A}">
      <dgm:prSet/>
      <dgm:spPr/>
      <dgm:t>
        <a:bodyPr/>
        <a:lstStyle/>
        <a:p>
          <a:endParaRPr lang="es-MX"/>
        </a:p>
      </dgm:t>
    </dgm:pt>
    <dgm:pt modelId="{BF8AFC69-0BC4-4CD4-A1AE-C68083D5CB35}" type="sibTrans" cxnId="{B5F9285F-B78D-48E0-BB5A-0B914BF83F2A}">
      <dgm:prSet/>
      <dgm:spPr>
        <a:solidFill>
          <a:schemeClr val="accent1"/>
        </a:solidFill>
      </dgm:spPr>
      <dgm:t>
        <a:bodyPr/>
        <a:lstStyle/>
        <a:p>
          <a:endParaRPr lang="es-MX"/>
        </a:p>
      </dgm:t>
    </dgm:pt>
    <dgm:pt modelId="{BD91E53C-C321-4414-B7E5-98AFE1EF8B7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director del proyecto es, en el fondo, una especie de intermediario entre quienes lo promueven o financian.</a:t>
          </a:r>
          <a:endParaRPr lang="es-MX" sz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F5594BC9-E48E-49BC-A96E-4E6E4FF214E1}" type="parTrans" cxnId="{43D5B94E-3924-4F37-927E-22E9C03CF8D8}">
      <dgm:prSet/>
      <dgm:spPr/>
      <dgm:t>
        <a:bodyPr/>
        <a:lstStyle/>
        <a:p>
          <a:endParaRPr lang="es-MX"/>
        </a:p>
      </dgm:t>
    </dgm:pt>
    <dgm:pt modelId="{AC97532A-EE4F-470F-9B43-4E4435DAFEC0}" type="sibTrans" cxnId="{43D5B94E-3924-4F37-927E-22E9C03CF8D8}">
      <dgm:prSet/>
      <dgm:spPr/>
      <dgm:t>
        <a:bodyPr/>
        <a:lstStyle/>
        <a:p>
          <a:endParaRPr lang="es-MX"/>
        </a:p>
      </dgm:t>
    </dgm:pt>
    <dgm:pt modelId="{8635FECE-E77B-4C4A-820E-606EAC24157B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Por ello, debe desarrollar habilidades de comunicación tratar con los integrantes de sus grupos de colaboradores.</a:t>
          </a:r>
          <a:endParaRPr lang="es-MX" sz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4C820C5-7376-4E57-A103-4D05F402F533}" type="parTrans" cxnId="{CC8A828E-7F34-41EF-AD2B-438F06DEB558}">
      <dgm:prSet/>
      <dgm:spPr/>
      <dgm:t>
        <a:bodyPr/>
        <a:lstStyle/>
        <a:p>
          <a:endParaRPr lang="es-MX"/>
        </a:p>
      </dgm:t>
    </dgm:pt>
    <dgm:pt modelId="{CEFF5D02-3F5A-4A7D-B110-E31559352469}" type="sibTrans" cxnId="{CC8A828E-7F34-41EF-AD2B-438F06DEB558}">
      <dgm:prSet/>
      <dgm:spPr/>
      <dgm:t>
        <a:bodyPr/>
        <a:lstStyle/>
        <a:p>
          <a:endParaRPr lang="es-MX"/>
        </a:p>
      </dgm:t>
    </dgm:pt>
    <dgm:pt modelId="{0A809585-F9A2-4E73-ADF8-DE03B50AE03B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3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Aspecto tecnológico</a:t>
          </a:r>
          <a:endParaRPr lang="es-MX" sz="1300" dirty="0"/>
        </a:p>
      </dgm:t>
    </dgm:pt>
    <dgm:pt modelId="{B0E72AF0-E4C2-4466-9CD3-69BBA03DC4CB}" type="parTrans" cxnId="{F193A513-3DAE-4BC9-9BE3-EDEDD42A87DB}">
      <dgm:prSet/>
      <dgm:spPr/>
      <dgm:t>
        <a:bodyPr/>
        <a:lstStyle/>
        <a:p>
          <a:endParaRPr lang="es-MX"/>
        </a:p>
      </dgm:t>
    </dgm:pt>
    <dgm:pt modelId="{60001E54-6D2A-4964-A32E-39F3B3CB2C6D}" type="sibTrans" cxnId="{F193A513-3DAE-4BC9-9BE3-EDEDD42A87DB}">
      <dgm:prSet/>
      <dgm:spPr/>
      <dgm:t>
        <a:bodyPr/>
        <a:lstStyle/>
        <a:p>
          <a:endParaRPr lang="es-MX"/>
        </a:p>
      </dgm:t>
    </dgm:pt>
    <dgm:pt modelId="{D29F119D-CEEE-45EC-8761-2A43711DBA82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Para que un director o un jefe de proyecto pueda operar con efectividad, antes debe conocer la tecnología y los recursos a través de los cuales las acciones se llevan a cabo.</a:t>
          </a:r>
          <a:endParaRPr lang="es-MX" sz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C4F580AB-311F-4990-844B-68A0A39BE68D}" type="parTrans" cxnId="{B5C815AD-F341-4E38-990D-7F85F8B22A13}">
      <dgm:prSet/>
      <dgm:spPr/>
      <dgm:t>
        <a:bodyPr/>
        <a:lstStyle/>
        <a:p>
          <a:endParaRPr lang="es-MX"/>
        </a:p>
      </dgm:t>
    </dgm:pt>
    <dgm:pt modelId="{9BCC849C-F7A0-4268-B838-2E2A119A5F8E}" type="sibTrans" cxnId="{B5C815AD-F341-4E38-990D-7F85F8B22A13}">
      <dgm:prSet/>
      <dgm:spPr/>
      <dgm:t>
        <a:bodyPr/>
        <a:lstStyle/>
        <a:p>
          <a:endParaRPr lang="es-MX"/>
        </a:p>
      </dgm:t>
    </dgm:pt>
    <dgm:pt modelId="{1F967FF3-65E6-4661-A30B-75AB8B51D678}">
      <dgm:prSet phldrT="[Texto]" custScaleX="140473" custScaleY="124694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Esto le permitirá generar ideas y soluciones y establecer controles a la calidad de cada acción que se ejecute</a:t>
          </a:r>
          <a:endParaRPr lang="es-MX" sz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2C592D3-C71A-4532-8CFD-DBE3E3C91DA1}" type="parTrans" cxnId="{FA17EF77-E74D-4EB8-8C4B-0A5A07D85723}">
      <dgm:prSet/>
      <dgm:spPr/>
      <dgm:t>
        <a:bodyPr/>
        <a:lstStyle/>
        <a:p>
          <a:endParaRPr lang="es-MX"/>
        </a:p>
      </dgm:t>
    </dgm:pt>
    <dgm:pt modelId="{3DAA1EAE-87CB-4401-BA52-EEFC460B7606}" type="sibTrans" cxnId="{FA17EF77-E74D-4EB8-8C4B-0A5A07D85723}">
      <dgm:prSet/>
      <dgm:spPr/>
      <dgm:t>
        <a:bodyPr/>
        <a:lstStyle/>
        <a:p>
          <a:endParaRPr lang="es-MX"/>
        </a:p>
      </dgm:t>
    </dgm:pt>
    <dgm:pt modelId="{35E49687-8462-4F71-890C-C042CF82A6DB}" type="pres">
      <dgm:prSet presAssocID="{AF591C0E-F0A3-49FD-B7E8-A2E26C1119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F7610A1-354F-4693-AFDC-9192430F0968}" type="pres">
      <dgm:prSet presAssocID="{515CBA64-15AA-47EB-9E46-297F64C97EAB}" presName="composite" presStyleCnt="0"/>
      <dgm:spPr/>
    </dgm:pt>
    <dgm:pt modelId="{DFAA7211-F720-45C4-AE0C-EAE2B353BED8}" type="pres">
      <dgm:prSet presAssocID="{515CBA64-15AA-47EB-9E46-297F64C97EAB}" presName="imagSh" presStyleLbl="bgImgPlace1" presStyleIdx="0" presStyleCnt="3" custScaleX="108586" custLinFactNeighborX="-4149" custLinFactNeighborY="-60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DAD64501-368F-483B-974D-606D94E350BD}" type="pres">
      <dgm:prSet presAssocID="{515CBA64-15AA-47EB-9E46-297F64C97EAB}" presName="txNode" presStyleLbl="node1" presStyleIdx="0" presStyleCnt="3" custScaleX="140473" custScaleY="1246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FC6A30-EE46-4233-B5EA-802269CC863E}" type="pres">
      <dgm:prSet presAssocID="{C6EE67C6-8F7B-4EA9-92CE-FCA5D9BD2B5B}" presName="sibTrans" presStyleLbl="sibTrans2D1" presStyleIdx="0" presStyleCnt="2" custScaleX="176052" custScaleY="101005" custLinFactNeighborX="33665" custLinFactNeighborY="-84520"/>
      <dgm:spPr/>
      <dgm:t>
        <a:bodyPr/>
        <a:lstStyle/>
        <a:p>
          <a:endParaRPr lang="es-MX"/>
        </a:p>
      </dgm:t>
    </dgm:pt>
    <dgm:pt modelId="{6C552F1B-F97D-47D9-A011-410DD0D33494}" type="pres">
      <dgm:prSet presAssocID="{C6EE67C6-8F7B-4EA9-92CE-FCA5D9BD2B5B}" presName="connTx" presStyleLbl="sibTrans2D1" presStyleIdx="0" presStyleCnt="2"/>
      <dgm:spPr/>
      <dgm:t>
        <a:bodyPr/>
        <a:lstStyle/>
        <a:p>
          <a:endParaRPr lang="es-MX"/>
        </a:p>
      </dgm:t>
    </dgm:pt>
    <dgm:pt modelId="{BE119191-E6A8-4D2D-A622-C3E172647F76}" type="pres">
      <dgm:prSet presAssocID="{CE33F0A9-521D-435C-8DA0-E8F281AEFF32}" presName="composite" presStyleCnt="0"/>
      <dgm:spPr/>
    </dgm:pt>
    <dgm:pt modelId="{D0027930-ED42-4D99-83AF-214AA4DD503D}" type="pres">
      <dgm:prSet presAssocID="{CE33F0A9-521D-435C-8DA0-E8F281AEFF32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B40AA39-7742-4FFE-977F-B59D875582B1}" type="pres">
      <dgm:prSet presAssocID="{CE33F0A9-521D-435C-8DA0-E8F281AEFF32}" presName="txNode" presStyleLbl="node1" presStyleIdx="1" presStyleCnt="3" custScaleX="133992" custScaleY="115273" custLinFactNeighborX="-11241" custLinFactNeighborY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755320-288C-4A1A-8DF5-208D0C0BC3BE}" type="pres">
      <dgm:prSet presAssocID="{BF8AFC69-0BC4-4CD4-A1AE-C68083D5CB35}" presName="sibTrans" presStyleLbl="sibTrans2D1" presStyleIdx="1" presStyleCnt="2" custScaleX="181482" custScaleY="103720" custLinFactNeighborX="-14807" custLinFactNeighborY="-83510"/>
      <dgm:spPr/>
      <dgm:t>
        <a:bodyPr/>
        <a:lstStyle/>
        <a:p>
          <a:endParaRPr lang="es-MX"/>
        </a:p>
      </dgm:t>
    </dgm:pt>
    <dgm:pt modelId="{02FCE1C7-4333-4568-9FAD-9BAEFA7E57D6}" type="pres">
      <dgm:prSet presAssocID="{BF8AFC69-0BC4-4CD4-A1AE-C68083D5CB35}" presName="connTx" presStyleLbl="sibTrans2D1" presStyleIdx="1" presStyleCnt="2"/>
      <dgm:spPr/>
      <dgm:t>
        <a:bodyPr/>
        <a:lstStyle/>
        <a:p>
          <a:endParaRPr lang="es-MX"/>
        </a:p>
      </dgm:t>
    </dgm:pt>
    <dgm:pt modelId="{0CFC008F-12FD-4893-A50A-66EBE1F67837}" type="pres">
      <dgm:prSet presAssocID="{0A809585-F9A2-4E73-ADF8-DE03B50AE03B}" presName="composite" presStyleCnt="0"/>
      <dgm:spPr/>
    </dgm:pt>
    <dgm:pt modelId="{4107E012-2621-492F-84AF-28B13ED176A8}" type="pres">
      <dgm:prSet presAssocID="{0A809585-F9A2-4E73-ADF8-DE03B50AE03B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BE6A15B-25AE-4419-85F2-21016A61248B}" type="pres">
      <dgm:prSet presAssocID="{0A809585-F9A2-4E73-ADF8-DE03B50AE03B}" presName="txNode" presStyleLbl="node1" presStyleIdx="2" presStyleCnt="3" custScaleX="156295" custScaleY="1246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3D5B94E-3924-4F37-927E-22E9C03CF8D8}" srcId="{CE33F0A9-521D-435C-8DA0-E8F281AEFF32}" destId="{BD91E53C-C321-4414-B7E5-98AFE1EF8B7C}" srcOrd="0" destOrd="0" parTransId="{F5594BC9-E48E-49BC-A96E-4E6E4FF214E1}" sibTransId="{AC97532A-EE4F-470F-9B43-4E4435DAFEC0}"/>
    <dgm:cxn modelId="{F193A513-3DAE-4BC9-9BE3-EDEDD42A87DB}" srcId="{AF591C0E-F0A3-49FD-B7E8-A2E26C1119F6}" destId="{0A809585-F9A2-4E73-ADF8-DE03B50AE03B}" srcOrd="2" destOrd="0" parTransId="{B0E72AF0-E4C2-4466-9CD3-69BBA03DC4CB}" sibTransId="{60001E54-6D2A-4964-A32E-39F3B3CB2C6D}"/>
    <dgm:cxn modelId="{FA17EF77-E74D-4EB8-8C4B-0A5A07D85723}" srcId="{0A809585-F9A2-4E73-ADF8-DE03B50AE03B}" destId="{1F967FF3-65E6-4661-A30B-75AB8B51D678}" srcOrd="1" destOrd="0" parTransId="{12C592D3-C71A-4532-8CFD-DBE3E3C91DA1}" sibTransId="{3DAA1EAE-87CB-4401-BA52-EEFC460B7606}"/>
    <dgm:cxn modelId="{76FC53A8-C284-4813-839E-29643DB0E646}" type="presOf" srcId="{BF8AFC69-0BC4-4CD4-A1AE-C68083D5CB35}" destId="{C0755320-288C-4A1A-8DF5-208D0C0BC3BE}" srcOrd="0" destOrd="0" presId="urn:microsoft.com/office/officeart/2005/8/layout/hProcess10"/>
    <dgm:cxn modelId="{31EA89CF-0C25-485C-AAE3-BFF7FD7D9B83}" type="presOf" srcId="{515CBA64-15AA-47EB-9E46-297F64C97EAB}" destId="{DAD64501-368F-483B-974D-606D94E350BD}" srcOrd="0" destOrd="0" presId="urn:microsoft.com/office/officeart/2005/8/layout/hProcess10"/>
    <dgm:cxn modelId="{40435D00-7CE5-4514-A3C4-2D3AC2C45DA9}" type="presOf" srcId="{8FA08DA9-4C27-4E27-84FD-70BD4685D4DF}" destId="{DAD64501-368F-483B-974D-606D94E350BD}" srcOrd="0" destOrd="2" presId="urn:microsoft.com/office/officeart/2005/8/layout/hProcess10"/>
    <dgm:cxn modelId="{05E81CE6-2911-4314-B764-C84798D87746}" type="presOf" srcId="{BF8AFC69-0BC4-4CD4-A1AE-C68083D5CB35}" destId="{02FCE1C7-4333-4568-9FAD-9BAEFA7E57D6}" srcOrd="1" destOrd="0" presId="urn:microsoft.com/office/officeart/2005/8/layout/hProcess10"/>
    <dgm:cxn modelId="{3A7B6B80-27F5-41B3-9CF9-B9C98225E97B}" type="presOf" srcId="{D29F119D-CEEE-45EC-8761-2A43711DBA82}" destId="{BBE6A15B-25AE-4419-85F2-21016A61248B}" srcOrd="0" destOrd="1" presId="urn:microsoft.com/office/officeart/2005/8/layout/hProcess10"/>
    <dgm:cxn modelId="{21E63B32-CE0D-416A-93CC-190EB55AD893}" type="presOf" srcId="{C6EE67C6-8F7B-4EA9-92CE-FCA5D9BD2B5B}" destId="{C9FC6A30-EE46-4233-B5EA-802269CC863E}" srcOrd="0" destOrd="0" presId="urn:microsoft.com/office/officeart/2005/8/layout/hProcess10"/>
    <dgm:cxn modelId="{CC8A828E-7F34-41EF-AD2B-438F06DEB558}" srcId="{CE33F0A9-521D-435C-8DA0-E8F281AEFF32}" destId="{8635FECE-E77B-4C4A-820E-606EAC24157B}" srcOrd="1" destOrd="0" parTransId="{64C820C5-7376-4E57-A103-4D05F402F533}" sibTransId="{CEFF5D02-3F5A-4A7D-B110-E31559352469}"/>
    <dgm:cxn modelId="{E0FB420B-262C-4BDC-A652-8BB7E3EA117E}" type="presOf" srcId="{CE33F0A9-521D-435C-8DA0-E8F281AEFF32}" destId="{1B40AA39-7742-4FFE-977F-B59D875582B1}" srcOrd="0" destOrd="0" presId="urn:microsoft.com/office/officeart/2005/8/layout/hProcess10"/>
    <dgm:cxn modelId="{78C041FF-FA4E-48EF-980F-C918EACA739B}" type="presOf" srcId="{8635FECE-E77B-4C4A-820E-606EAC24157B}" destId="{1B40AA39-7742-4FFE-977F-B59D875582B1}" srcOrd="0" destOrd="2" presId="urn:microsoft.com/office/officeart/2005/8/layout/hProcess10"/>
    <dgm:cxn modelId="{719E7547-7E7D-477F-B056-698529048BD7}" type="presOf" srcId="{0A809585-F9A2-4E73-ADF8-DE03B50AE03B}" destId="{BBE6A15B-25AE-4419-85F2-21016A61248B}" srcOrd="0" destOrd="0" presId="urn:microsoft.com/office/officeart/2005/8/layout/hProcess10"/>
    <dgm:cxn modelId="{B5C815AD-F341-4E38-990D-7F85F8B22A13}" srcId="{0A809585-F9A2-4E73-ADF8-DE03B50AE03B}" destId="{D29F119D-CEEE-45EC-8761-2A43711DBA82}" srcOrd="0" destOrd="0" parTransId="{C4F580AB-311F-4990-844B-68A0A39BE68D}" sibTransId="{9BCC849C-F7A0-4268-B838-2E2A119A5F8E}"/>
    <dgm:cxn modelId="{C1CCBFA5-83C4-47B2-97E2-0C90F0D8119D}" type="presOf" srcId="{1F967FF3-65E6-4661-A30B-75AB8B51D678}" destId="{BBE6A15B-25AE-4419-85F2-21016A61248B}" srcOrd="0" destOrd="2" presId="urn:microsoft.com/office/officeart/2005/8/layout/hProcess10"/>
    <dgm:cxn modelId="{298EB0F6-EC16-4E9F-AFA4-19DCE727B932}" srcId="{515CBA64-15AA-47EB-9E46-297F64C97EAB}" destId="{8FA08DA9-4C27-4E27-84FD-70BD4685D4DF}" srcOrd="1" destOrd="0" parTransId="{5539A700-7248-4872-938D-0C173DA009AD}" sibTransId="{FECE9D0D-412D-45F5-81F0-787CA7C7AC7B}"/>
    <dgm:cxn modelId="{D73BD07B-C9DF-4E4A-A28B-9360FFE699E8}" type="presOf" srcId="{F9E7F5DF-8F49-4856-BEBE-573F86A702CF}" destId="{DAD64501-368F-483B-974D-606D94E350BD}" srcOrd="0" destOrd="1" presId="urn:microsoft.com/office/officeart/2005/8/layout/hProcess10"/>
    <dgm:cxn modelId="{549ADE58-E08C-490A-800D-10D387D3F88E}" srcId="{AF591C0E-F0A3-49FD-B7E8-A2E26C1119F6}" destId="{515CBA64-15AA-47EB-9E46-297F64C97EAB}" srcOrd="0" destOrd="0" parTransId="{74507D9D-468D-4F26-B76F-9E009A1AB3F0}" sibTransId="{C6EE67C6-8F7B-4EA9-92CE-FCA5D9BD2B5B}"/>
    <dgm:cxn modelId="{43F349F0-ED1A-40AB-A220-5135AEF4A288}" type="presOf" srcId="{BD91E53C-C321-4414-B7E5-98AFE1EF8B7C}" destId="{1B40AA39-7742-4FFE-977F-B59D875582B1}" srcOrd="0" destOrd="1" presId="urn:microsoft.com/office/officeart/2005/8/layout/hProcess10"/>
    <dgm:cxn modelId="{B5F9285F-B78D-48E0-BB5A-0B914BF83F2A}" srcId="{AF591C0E-F0A3-49FD-B7E8-A2E26C1119F6}" destId="{CE33F0A9-521D-435C-8DA0-E8F281AEFF32}" srcOrd="1" destOrd="0" parTransId="{71A25A08-0094-4F13-97DD-2322558E993D}" sibTransId="{BF8AFC69-0BC4-4CD4-A1AE-C68083D5CB35}"/>
    <dgm:cxn modelId="{F589EC88-2578-40B2-8B92-57D9C5AAA283}" type="presOf" srcId="{C6EE67C6-8F7B-4EA9-92CE-FCA5D9BD2B5B}" destId="{6C552F1B-F97D-47D9-A011-410DD0D33494}" srcOrd="1" destOrd="0" presId="urn:microsoft.com/office/officeart/2005/8/layout/hProcess10"/>
    <dgm:cxn modelId="{71D66C87-F025-4B12-AAC0-FD962BB23D6E}" type="presOf" srcId="{AF591C0E-F0A3-49FD-B7E8-A2E26C1119F6}" destId="{35E49687-8462-4F71-890C-C042CF82A6DB}" srcOrd="0" destOrd="0" presId="urn:microsoft.com/office/officeart/2005/8/layout/hProcess10"/>
    <dgm:cxn modelId="{B70FCE3D-8EA8-4034-82A5-5293C9242ABD}" srcId="{515CBA64-15AA-47EB-9E46-297F64C97EAB}" destId="{F9E7F5DF-8F49-4856-BEBE-573F86A702CF}" srcOrd="0" destOrd="0" parTransId="{BEF72237-971F-492C-BA98-9D779F940A72}" sibTransId="{D403755C-33C5-493B-A311-3900810EE1FC}"/>
    <dgm:cxn modelId="{FE8BF86F-CE56-442A-840D-F1D318D9BA96}" type="presParOf" srcId="{35E49687-8462-4F71-890C-C042CF82A6DB}" destId="{6F7610A1-354F-4693-AFDC-9192430F0968}" srcOrd="0" destOrd="0" presId="urn:microsoft.com/office/officeart/2005/8/layout/hProcess10"/>
    <dgm:cxn modelId="{CDBEC757-77BA-471C-A6F1-4FFB8F8002ED}" type="presParOf" srcId="{6F7610A1-354F-4693-AFDC-9192430F0968}" destId="{DFAA7211-F720-45C4-AE0C-EAE2B353BED8}" srcOrd="0" destOrd="0" presId="urn:microsoft.com/office/officeart/2005/8/layout/hProcess10"/>
    <dgm:cxn modelId="{6141D873-6594-4F76-9927-009FF28857F8}" type="presParOf" srcId="{6F7610A1-354F-4693-AFDC-9192430F0968}" destId="{DAD64501-368F-483B-974D-606D94E350BD}" srcOrd="1" destOrd="0" presId="urn:microsoft.com/office/officeart/2005/8/layout/hProcess10"/>
    <dgm:cxn modelId="{58514F44-A43D-45A3-BB88-F226397C8406}" type="presParOf" srcId="{35E49687-8462-4F71-890C-C042CF82A6DB}" destId="{C9FC6A30-EE46-4233-B5EA-802269CC863E}" srcOrd="1" destOrd="0" presId="urn:microsoft.com/office/officeart/2005/8/layout/hProcess10"/>
    <dgm:cxn modelId="{012869B0-0B82-4933-B30D-A131EC558FE4}" type="presParOf" srcId="{C9FC6A30-EE46-4233-B5EA-802269CC863E}" destId="{6C552F1B-F97D-47D9-A011-410DD0D33494}" srcOrd="0" destOrd="0" presId="urn:microsoft.com/office/officeart/2005/8/layout/hProcess10"/>
    <dgm:cxn modelId="{23AB8B20-A72E-4A24-A2B8-9ED3C2B5C263}" type="presParOf" srcId="{35E49687-8462-4F71-890C-C042CF82A6DB}" destId="{BE119191-E6A8-4D2D-A622-C3E172647F76}" srcOrd="2" destOrd="0" presId="urn:microsoft.com/office/officeart/2005/8/layout/hProcess10"/>
    <dgm:cxn modelId="{0445DD2A-3BD5-4081-B77D-D7DF64B3C372}" type="presParOf" srcId="{BE119191-E6A8-4D2D-A622-C3E172647F76}" destId="{D0027930-ED42-4D99-83AF-214AA4DD503D}" srcOrd="0" destOrd="0" presId="urn:microsoft.com/office/officeart/2005/8/layout/hProcess10"/>
    <dgm:cxn modelId="{17F0FEF8-DADD-4C31-8A12-ADF7C9B5BD16}" type="presParOf" srcId="{BE119191-E6A8-4D2D-A622-C3E172647F76}" destId="{1B40AA39-7742-4FFE-977F-B59D875582B1}" srcOrd="1" destOrd="0" presId="urn:microsoft.com/office/officeart/2005/8/layout/hProcess10"/>
    <dgm:cxn modelId="{26BE01FE-03B6-4C5C-83C3-3D076767261A}" type="presParOf" srcId="{35E49687-8462-4F71-890C-C042CF82A6DB}" destId="{C0755320-288C-4A1A-8DF5-208D0C0BC3BE}" srcOrd="3" destOrd="0" presId="urn:microsoft.com/office/officeart/2005/8/layout/hProcess10"/>
    <dgm:cxn modelId="{30352E15-0CC8-4E18-8DA2-FC8F52E53053}" type="presParOf" srcId="{C0755320-288C-4A1A-8DF5-208D0C0BC3BE}" destId="{02FCE1C7-4333-4568-9FAD-9BAEFA7E57D6}" srcOrd="0" destOrd="0" presId="urn:microsoft.com/office/officeart/2005/8/layout/hProcess10"/>
    <dgm:cxn modelId="{6AA89531-64D6-494A-9B77-BFAE4782C25E}" type="presParOf" srcId="{35E49687-8462-4F71-890C-C042CF82A6DB}" destId="{0CFC008F-12FD-4893-A50A-66EBE1F67837}" srcOrd="4" destOrd="0" presId="urn:microsoft.com/office/officeart/2005/8/layout/hProcess10"/>
    <dgm:cxn modelId="{5626BF44-9542-449B-BA93-537510FA96A4}" type="presParOf" srcId="{0CFC008F-12FD-4893-A50A-66EBE1F67837}" destId="{4107E012-2621-492F-84AF-28B13ED176A8}" srcOrd="0" destOrd="0" presId="urn:microsoft.com/office/officeart/2005/8/layout/hProcess10"/>
    <dgm:cxn modelId="{DBCE6283-78AF-43B2-BF41-FB41461A0796}" type="presParOf" srcId="{0CFC008F-12FD-4893-A50A-66EBE1F67837}" destId="{BBE6A15B-25AE-4419-85F2-21016A61248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035E2-45D3-456F-80F3-07B61B4A76C9}" type="doc">
      <dgm:prSet loTypeId="urn:microsoft.com/office/officeart/2009/3/layout/HorizontalOrganizationChart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347C4C7-6FE0-4046-BD63-9A09076A0822}">
      <dgm:prSet phldrT="[Texto]" custT="1"/>
      <dgm:spPr/>
      <dgm:t>
        <a:bodyPr/>
        <a:lstStyle/>
        <a:p>
          <a:r>
            <a:rPr lang="es-MX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Coordinador del proyecto.</a:t>
          </a:r>
          <a:endParaRPr lang="es-MX" sz="18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E424A86A-FADC-46F4-9125-16B8CEB942C1}" type="parTrans" cxnId="{1D86ED05-E1E4-48EE-82A7-9E6DE3195012}">
      <dgm:prSet/>
      <dgm:spPr/>
      <dgm:t>
        <a:bodyPr/>
        <a:lstStyle/>
        <a:p>
          <a:endParaRPr lang="es-MX"/>
        </a:p>
      </dgm:t>
    </dgm:pt>
    <dgm:pt modelId="{3693DFAE-01B8-4AD8-90B0-3ED6448227A9}" type="sibTrans" cxnId="{1D86ED05-E1E4-48EE-82A7-9E6DE3195012}">
      <dgm:prSet/>
      <dgm:spPr/>
      <dgm:t>
        <a:bodyPr/>
        <a:lstStyle/>
        <a:p>
          <a:endParaRPr lang="es-MX"/>
        </a:p>
      </dgm:t>
    </dgm:pt>
    <dgm:pt modelId="{5CDAC83B-2F89-4870-BD57-407A0DEC3BB0}">
      <dgm:prSet phldrT="[Texto]" custT="1"/>
      <dgm:spPr/>
      <dgm:t>
        <a:bodyPr/>
        <a:lstStyle/>
        <a:p>
          <a:r>
            <a:rPr lang="es-MX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Perfil: Cuenta con el conocimiento para organizar y desarrollar las actividades a su cargo.</a:t>
          </a:r>
          <a:endParaRPr lang="es-MX" sz="18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0A2A3F8-947F-4735-B1D3-144CBC2C1E3D}" type="parTrans" cxnId="{76F53022-0D9A-4283-AAB4-34A62AAE3F8A}">
      <dgm:prSet/>
      <dgm:spPr/>
      <dgm:t>
        <a:bodyPr/>
        <a:lstStyle/>
        <a:p>
          <a:endParaRPr lang="es-MX"/>
        </a:p>
      </dgm:t>
    </dgm:pt>
    <dgm:pt modelId="{A55594D9-A89C-43BD-99C7-6587F06E7548}" type="sibTrans" cxnId="{76F53022-0D9A-4283-AAB4-34A62AAE3F8A}">
      <dgm:prSet/>
      <dgm:spPr/>
      <dgm:t>
        <a:bodyPr/>
        <a:lstStyle/>
        <a:p>
          <a:endParaRPr lang="es-MX"/>
        </a:p>
      </dgm:t>
    </dgm:pt>
    <dgm:pt modelId="{C79C48E9-2387-44FC-951E-1B8FAB1B9AC6}">
      <dgm:prSet phldrT="[Texto]" custT="1"/>
      <dgm:spPr/>
      <dgm:t>
        <a:bodyPr/>
        <a:lstStyle/>
        <a:p>
          <a:r>
            <a:rPr lang="es-MX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Primera fase: Autoriza y toma decisiones durante el desarrollo.</a:t>
          </a:r>
          <a:endParaRPr lang="es-MX" sz="18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03C10C3-62A7-4776-9510-499CA0DDD0D6}" type="parTrans" cxnId="{EA1B9C5E-A4ED-42D8-A2B8-633A1803F60B}">
      <dgm:prSet/>
      <dgm:spPr/>
      <dgm:t>
        <a:bodyPr/>
        <a:lstStyle/>
        <a:p>
          <a:endParaRPr lang="es-MX"/>
        </a:p>
      </dgm:t>
    </dgm:pt>
    <dgm:pt modelId="{3E03919A-BD6B-4DAF-B3A1-80396B934417}" type="sibTrans" cxnId="{EA1B9C5E-A4ED-42D8-A2B8-633A1803F60B}">
      <dgm:prSet/>
      <dgm:spPr/>
      <dgm:t>
        <a:bodyPr/>
        <a:lstStyle/>
        <a:p>
          <a:endParaRPr lang="es-MX"/>
        </a:p>
      </dgm:t>
    </dgm:pt>
    <dgm:pt modelId="{4E4933E8-0949-4F54-A7B7-B62083224ADA}">
      <dgm:prSet custT="1"/>
      <dgm:spPr/>
      <dgm:t>
        <a:bodyPr/>
        <a:lstStyle/>
        <a:p>
          <a:r>
            <a:rPr lang="es-MX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Segunda fase: Solicita el apoyo al sector de salud o otras organizaciones incluyendo al gobierno.</a:t>
          </a:r>
          <a:endParaRPr lang="es-MX" sz="18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328BBE08-4D9C-45D2-9B31-EA2B7E7EBF75}" type="parTrans" cxnId="{7B213711-50EB-49C3-AF37-88FF92086699}">
      <dgm:prSet/>
      <dgm:spPr/>
      <dgm:t>
        <a:bodyPr/>
        <a:lstStyle/>
        <a:p>
          <a:endParaRPr lang="es-MX"/>
        </a:p>
      </dgm:t>
    </dgm:pt>
    <dgm:pt modelId="{05AFA79C-F42E-4A36-B90A-F6CC50F9DADA}" type="sibTrans" cxnId="{7B213711-50EB-49C3-AF37-88FF92086699}">
      <dgm:prSet/>
      <dgm:spPr/>
      <dgm:t>
        <a:bodyPr/>
        <a:lstStyle/>
        <a:p>
          <a:endParaRPr lang="es-MX"/>
        </a:p>
      </dgm:t>
    </dgm:pt>
    <dgm:pt modelId="{08EAA96D-F0DF-413E-9BEE-BB75C41EAB90}">
      <dgm:prSet custT="1"/>
      <dgm:spPr/>
      <dgm:t>
        <a:bodyPr/>
        <a:lstStyle/>
        <a:p>
          <a:r>
            <a:rPr lang="es-MX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Tercera fase: Selecciona colaboradores para las tareas.</a:t>
          </a:r>
          <a:endParaRPr lang="es-MX" sz="18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DC597C6-447A-499C-8051-6C9CA3BD7F18}" type="parTrans" cxnId="{E59B8069-E6BD-491B-8FD6-31F1EAC9796B}">
      <dgm:prSet/>
      <dgm:spPr/>
      <dgm:t>
        <a:bodyPr/>
        <a:lstStyle/>
        <a:p>
          <a:endParaRPr lang="es-MX"/>
        </a:p>
      </dgm:t>
    </dgm:pt>
    <dgm:pt modelId="{9696F848-F962-4280-A243-8AE91E882D04}" type="sibTrans" cxnId="{E59B8069-E6BD-491B-8FD6-31F1EAC9796B}">
      <dgm:prSet/>
      <dgm:spPr/>
      <dgm:t>
        <a:bodyPr/>
        <a:lstStyle/>
        <a:p>
          <a:endParaRPr lang="es-MX"/>
        </a:p>
      </dgm:t>
    </dgm:pt>
    <dgm:pt modelId="{8CD20ABC-DFA4-45C0-B4DC-F551CE5BD1D5}" type="pres">
      <dgm:prSet presAssocID="{9F7035E2-45D3-456F-80F3-07B61B4A76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CA86B4E6-DB70-4887-B457-61ACA0DCCEF5}" type="pres">
      <dgm:prSet presAssocID="{5347C4C7-6FE0-4046-BD63-9A09076A0822}" presName="hierRoot1" presStyleCnt="0">
        <dgm:presLayoutVars>
          <dgm:hierBranch val="init"/>
        </dgm:presLayoutVars>
      </dgm:prSet>
      <dgm:spPr/>
    </dgm:pt>
    <dgm:pt modelId="{9CCBC044-DA10-4CF6-BD37-C920E76592FF}" type="pres">
      <dgm:prSet presAssocID="{5347C4C7-6FE0-4046-BD63-9A09076A0822}" presName="rootComposite1" presStyleCnt="0"/>
      <dgm:spPr/>
    </dgm:pt>
    <dgm:pt modelId="{BB081CAE-815B-43B9-A29F-3B6F2A8F4CE1}" type="pres">
      <dgm:prSet presAssocID="{5347C4C7-6FE0-4046-BD63-9A09076A08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244D5CC-42BC-4A39-9EF8-AEB0717D4148}" type="pres">
      <dgm:prSet presAssocID="{5347C4C7-6FE0-4046-BD63-9A09076A0822}" presName="rootConnector1" presStyleLbl="node1" presStyleIdx="0" presStyleCnt="0"/>
      <dgm:spPr/>
      <dgm:t>
        <a:bodyPr/>
        <a:lstStyle/>
        <a:p>
          <a:endParaRPr lang="es-AR"/>
        </a:p>
      </dgm:t>
    </dgm:pt>
    <dgm:pt modelId="{C12A5041-367A-4085-ACB8-8B64C0C14252}" type="pres">
      <dgm:prSet presAssocID="{5347C4C7-6FE0-4046-BD63-9A09076A0822}" presName="hierChild2" presStyleCnt="0"/>
      <dgm:spPr/>
    </dgm:pt>
    <dgm:pt modelId="{487E9C29-0346-48AD-B0D6-232067C972B2}" type="pres">
      <dgm:prSet presAssocID="{20A2A3F8-947F-4735-B1D3-144CBC2C1E3D}" presName="Name64" presStyleLbl="parChTrans1D2" presStyleIdx="0" presStyleCnt="1"/>
      <dgm:spPr/>
      <dgm:t>
        <a:bodyPr/>
        <a:lstStyle/>
        <a:p>
          <a:endParaRPr lang="es-AR"/>
        </a:p>
      </dgm:t>
    </dgm:pt>
    <dgm:pt modelId="{A949D105-65BD-4EA5-93E7-A1FDFB889EBB}" type="pres">
      <dgm:prSet presAssocID="{5CDAC83B-2F89-4870-BD57-407A0DEC3BB0}" presName="hierRoot2" presStyleCnt="0">
        <dgm:presLayoutVars>
          <dgm:hierBranch val="init"/>
        </dgm:presLayoutVars>
      </dgm:prSet>
      <dgm:spPr/>
    </dgm:pt>
    <dgm:pt modelId="{63B318A5-1A03-43AB-AA97-B17E837A7552}" type="pres">
      <dgm:prSet presAssocID="{5CDAC83B-2F89-4870-BD57-407A0DEC3BB0}" presName="rootComposite" presStyleCnt="0"/>
      <dgm:spPr/>
    </dgm:pt>
    <dgm:pt modelId="{B1445498-2CC5-4C52-BEB2-8025FA545CD7}" type="pres">
      <dgm:prSet presAssocID="{5CDAC83B-2F89-4870-BD57-407A0DEC3BB0}" presName="rootText" presStyleLbl="node2" presStyleIdx="0" presStyleCnt="1" custScaleX="99825" custScaleY="14704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E24A97-DBC5-4FC0-AE40-D577CC66C725}" type="pres">
      <dgm:prSet presAssocID="{5CDAC83B-2F89-4870-BD57-407A0DEC3BB0}" presName="rootConnector" presStyleLbl="node2" presStyleIdx="0" presStyleCnt="1"/>
      <dgm:spPr/>
      <dgm:t>
        <a:bodyPr/>
        <a:lstStyle/>
        <a:p>
          <a:endParaRPr lang="es-AR"/>
        </a:p>
      </dgm:t>
    </dgm:pt>
    <dgm:pt modelId="{207E3CC8-C1D6-408A-BDB3-D950572063F3}" type="pres">
      <dgm:prSet presAssocID="{5CDAC83B-2F89-4870-BD57-407A0DEC3BB0}" presName="hierChild4" presStyleCnt="0"/>
      <dgm:spPr/>
    </dgm:pt>
    <dgm:pt modelId="{528AFD47-3D92-4B20-B2B6-E574E3D1CE4E}" type="pres">
      <dgm:prSet presAssocID="{D03C10C3-62A7-4776-9510-499CA0DDD0D6}" presName="Name64" presStyleLbl="parChTrans1D3" presStyleIdx="0" presStyleCnt="3"/>
      <dgm:spPr/>
      <dgm:t>
        <a:bodyPr/>
        <a:lstStyle/>
        <a:p>
          <a:endParaRPr lang="es-AR"/>
        </a:p>
      </dgm:t>
    </dgm:pt>
    <dgm:pt modelId="{12E0E433-ED61-4FB3-B7FB-5787AB212C96}" type="pres">
      <dgm:prSet presAssocID="{C79C48E9-2387-44FC-951E-1B8FAB1B9AC6}" presName="hierRoot2" presStyleCnt="0">
        <dgm:presLayoutVars>
          <dgm:hierBranch val="init"/>
        </dgm:presLayoutVars>
      </dgm:prSet>
      <dgm:spPr/>
    </dgm:pt>
    <dgm:pt modelId="{DED75EB5-637D-40EA-80C3-E896F8B0C993}" type="pres">
      <dgm:prSet presAssocID="{C79C48E9-2387-44FC-951E-1B8FAB1B9AC6}" presName="rootComposite" presStyleCnt="0"/>
      <dgm:spPr/>
    </dgm:pt>
    <dgm:pt modelId="{D7B27FED-BF8C-4ADE-9049-D2E651C21543}" type="pres">
      <dgm:prSet presAssocID="{C79C48E9-2387-44FC-951E-1B8FAB1B9AC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1864DA4-C382-4BAA-8132-957E1AA0C476}" type="pres">
      <dgm:prSet presAssocID="{C79C48E9-2387-44FC-951E-1B8FAB1B9AC6}" presName="rootConnector" presStyleLbl="node3" presStyleIdx="0" presStyleCnt="3"/>
      <dgm:spPr/>
      <dgm:t>
        <a:bodyPr/>
        <a:lstStyle/>
        <a:p>
          <a:endParaRPr lang="es-AR"/>
        </a:p>
      </dgm:t>
    </dgm:pt>
    <dgm:pt modelId="{D7CCD4D4-ED3E-4638-A2C3-9C12EC8FEF28}" type="pres">
      <dgm:prSet presAssocID="{C79C48E9-2387-44FC-951E-1B8FAB1B9AC6}" presName="hierChild4" presStyleCnt="0"/>
      <dgm:spPr/>
    </dgm:pt>
    <dgm:pt modelId="{22EE4DB4-33A4-4F61-88D9-B63D21F1E9A4}" type="pres">
      <dgm:prSet presAssocID="{C79C48E9-2387-44FC-951E-1B8FAB1B9AC6}" presName="hierChild5" presStyleCnt="0"/>
      <dgm:spPr/>
    </dgm:pt>
    <dgm:pt modelId="{8B9FEA92-82AD-4D21-B2B0-C3A75E33AAB5}" type="pres">
      <dgm:prSet presAssocID="{328BBE08-4D9C-45D2-9B31-EA2B7E7EBF75}" presName="Name64" presStyleLbl="parChTrans1D3" presStyleIdx="1" presStyleCnt="3"/>
      <dgm:spPr/>
      <dgm:t>
        <a:bodyPr/>
        <a:lstStyle/>
        <a:p>
          <a:endParaRPr lang="es-AR"/>
        </a:p>
      </dgm:t>
    </dgm:pt>
    <dgm:pt modelId="{8F0BFB60-09FB-4034-8517-F1D7C44D3BDB}" type="pres">
      <dgm:prSet presAssocID="{4E4933E8-0949-4F54-A7B7-B62083224ADA}" presName="hierRoot2" presStyleCnt="0">
        <dgm:presLayoutVars>
          <dgm:hierBranch val="init"/>
        </dgm:presLayoutVars>
      </dgm:prSet>
      <dgm:spPr/>
    </dgm:pt>
    <dgm:pt modelId="{44BB5AB3-5EA4-4D0B-8760-F8912904FEAA}" type="pres">
      <dgm:prSet presAssocID="{4E4933E8-0949-4F54-A7B7-B62083224ADA}" presName="rootComposite" presStyleCnt="0"/>
      <dgm:spPr/>
    </dgm:pt>
    <dgm:pt modelId="{922F8290-200E-49A1-95B3-1F2FF9A89ADB}" type="pres">
      <dgm:prSet presAssocID="{4E4933E8-0949-4F54-A7B7-B62083224ADA}" presName="rootText" presStyleLbl="node3" presStyleIdx="1" presStyleCnt="3" custScaleX="101152" custScaleY="15900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AF482B4-6441-4591-AF29-E9F194426E79}" type="pres">
      <dgm:prSet presAssocID="{4E4933E8-0949-4F54-A7B7-B62083224ADA}" presName="rootConnector" presStyleLbl="node3" presStyleIdx="1" presStyleCnt="3"/>
      <dgm:spPr/>
      <dgm:t>
        <a:bodyPr/>
        <a:lstStyle/>
        <a:p>
          <a:endParaRPr lang="es-AR"/>
        </a:p>
      </dgm:t>
    </dgm:pt>
    <dgm:pt modelId="{21986288-42E3-4EE6-8E6A-2CB42DDCA5A4}" type="pres">
      <dgm:prSet presAssocID="{4E4933E8-0949-4F54-A7B7-B62083224ADA}" presName="hierChild4" presStyleCnt="0"/>
      <dgm:spPr/>
    </dgm:pt>
    <dgm:pt modelId="{E6D28AA7-2287-41F9-A24B-EA20A3929CA2}" type="pres">
      <dgm:prSet presAssocID="{4E4933E8-0949-4F54-A7B7-B62083224ADA}" presName="hierChild5" presStyleCnt="0"/>
      <dgm:spPr/>
    </dgm:pt>
    <dgm:pt modelId="{49562BAC-736F-45A1-A949-7F89FA85A883}" type="pres">
      <dgm:prSet presAssocID="{9DC597C6-447A-499C-8051-6C9CA3BD7F18}" presName="Name64" presStyleLbl="parChTrans1D3" presStyleIdx="2" presStyleCnt="3"/>
      <dgm:spPr/>
      <dgm:t>
        <a:bodyPr/>
        <a:lstStyle/>
        <a:p>
          <a:endParaRPr lang="es-AR"/>
        </a:p>
      </dgm:t>
    </dgm:pt>
    <dgm:pt modelId="{49EEBA7E-8BD5-425C-AB8F-F662A8A62F31}" type="pres">
      <dgm:prSet presAssocID="{08EAA96D-F0DF-413E-9BEE-BB75C41EAB90}" presName="hierRoot2" presStyleCnt="0">
        <dgm:presLayoutVars>
          <dgm:hierBranch val="init"/>
        </dgm:presLayoutVars>
      </dgm:prSet>
      <dgm:spPr/>
    </dgm:pt>
    <dgm:pt modelId="{C8F7F3DD-6C6A-499F-B500-EE9913908672}" type="pres">
      <dgm:prSet presAssocID="{08EAA96D-F0DF-413E-9BEE-BB75C41EAB90}" presName="rootComposite" presStyleCnt="0"/>
      <dgm:spPr/>
    </dgm:pt>
    <dgm:pt modelId="{081CD0AA-8E07-46A1-880E-A5FB19E278EB}" type="pres">
      <dgm:prSet presAssocID="{08EAA96D-F0DF-413E-9BEE-BB75C41EAB9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5D70E83-3517-45F9-8651-1A4EFDE920D4}" type="pres">
      <dgm:prSet presAssocID="{08EAA96D-F0DF-413E-9BEE-BB75C41EAB90}" presName="rootConnector" presStyleLbl="node3" presStyleIdx="2" presStyleCnt="3"/>
      <dgm:spPr/>
      <dgm:t>
        <a:bodyPr/>
        <a:lstStyle/>
        <a:p>
          <a:endParaRPr lang="es-AR"/>
        </a:p>
      </dgm:t>
    </dgm:pt>
    <dgm:pt modelId="{128F3F7C-EFAA-4C2D-B12E-DF689A93F432}" type="pres">
      <dgm:prSet presAssocID="{08EAA96D-F0DF-413E-9BEE-BB75C41EAB90}" presName="hierChild4" presStyleCnt="0"/>
      <dgm:spPr/>
    </dgm:pt>
    <dgm:pt modelId="{4F15279B-2830-4711-BC9B-D5C87CA3CF92}" type="pres">
      <dgm:prSet presAssocID="{08EAA96D-F0DF-413E-9BEE-BB75C41EAB90}" presName="hierChild5" presStyleCnt="0"/>
      <dgm:spPr/>
    </dgm:pt>
    <dgm:pt modelId="{29A2E28C-B070-48FB-9BB8-16F0F11F7B35}" type="pres">
      <dgm:prSet presAssocID="{5CDAC83B-2F89-4870-BD57-407A0DEC3BB0}" presName="hierChild5" presStyleCnt="0"/>
      <dgm:spPr/>
    </dgm:pt>
    <dgm:pt modelId="{93C46BD0-4344-4C38-B13B-F1924FE469A2}" type="pres">
      <dgm:prSet presAssocID="{5347C4C7-6FE0-4046-BD63-9A09076A0822}" presName="hierChild3" presStyleCnt="0"/>
      <dgm:spPr/>
    </dgm:pt>
  </dgm:ptLst>
  <dgm:cxnLst>
    <dgm:cxn modelId="{A38925C0-969E-44F8-BC1A-88EB1574EFDA}" type="presOf" srcId="{5347C4C7-6FE0-4046-BD63-9A09076A0822}" destId="{4244D5CC-42BC-4A39-9EF8-AEB0717D4148}" srcOrd="1" destOrd="0" presId="urn:microsoft.com/office/officeart/2009/3/layout/HorizontalOrganizationChart"/>
    <dgm:cxn modelId="{EA1B9C5E-A4ED-42D8-A2B8-633A1803F60B}" srcId="{5CDAC83B-2F89-4870-BD57-407A0DEC3BB0}" destId="{C79C48E9-2387-44FC-951E-1B8FAB1B9AC6}" srcOrd="0" destOrd="0" parTransId="{D03C10C3-62A7-4776-9510-499CA0DDD0D6}" sibTransId="{3E03919A-BD6B-4DAF-B3A1-80396B934417}"/>
    <dgm:cxn modelId="{BA64844B-11CF-48F5-9443-F01EDA7BC1D3}" type="presOf" srcId="{5CDAC83B-2F89-4870-BD57-407A0DEC3BB0}" destId="{FBE24A97-DBC5-4FC0-AE40-D577CC66C725}" srcOrd="1" destOrd="0" presId="urn:microsoft.com/office/officeart/2009/3/layout/HorizontalOrganizationChart"/>
    <dgm:cxn modelId="{C37F7BD7-2CE5-42EC-A044-9545DB16500E}" type="presOf" srcId="{D03C10C3-62A7-4776-9510-499CA0DDD0D6}" destId="{528AFD47-3D92-4B20-B2B6-E574E3D1CE4E}" srcOrd="0" destOrd="0" presId="urn:microsoft.com/office/officeart/2009/3/layout/HorizontalOrganizationChart"/>
    <dgm:cxn modelId="{76F53022-0D9A-4283-AAB4-34A62AAE3F8A}" srcId="{5347C4C7-6FE0-4046-BD63-9A09076A0822}" destId="{5CDAC83B-2F89-4870-BD57-407A0DEC3BB0}" srcOrd="0" destOrd="0" parTransId="{20A2A3F8-947F-4735-B1D3-144CBC2C1E3D}" sibTransId="{A55594D9-A89C-43BD-99C7-6587F06E7548}"/>
    <dgm:cxn modelId="{FF751634-B07D-4C72-94DD-0B55B4B4F9D1}" type="presOf" srcId="{4E4933E8-0949-4F54-A7B7-B62083224ADA}" destId="{922F8290-200E-49A1-95B3-1F2FF9A89ADB}" srcOrd="0" destOrd="0" presId="urn:microsoft.com/office/officeart/2009/3/layout/HorizontalOrganizationChart"/>
    <dgm:cxn modelId="{61A1FD05-3383-4EEA-B1C8-1C736BF6639A}" type="presOf" srcId="{328BBE08-4D9C-45D2-9B31-EA2B7E7EBF75}" destId="{8B9FEA92-82AD-4D21-B2B0-C3A75E33AAB5}" srcOrd="0" destOrd="0" presId="urn:microsoft.com/office/officeart/2009/3/layout/HorizontalOrganizationChart"/>
    <dgm:cxn modelId="{7B213711-50EB-49C3-AF37-88FF92086699}" srcId="{5CDAC83B-2F89-4870-BD57-407A0DEC3BB0}" destId="{4E4933E8-0949-4F54-A7B7-B62083224ADA}" srcOrd="1" destOrd="0" parTransId="{328BBE08-4D9C-45D2-9B31-EA2B7E7EBF75}" sibTransId="{05AFA79C-F42E-4A36-B90A-F6CC50F9DADA}"/>
    <dgm:cxn modelId="{E59B8069-E6BD-491B-8FD6-31F1EAC9796B}" srcId="{5CDAC83B-2F89-4870-BD57-407A0DEC3BB0}" destId="{08EAA96D-F0DF-413E-9BEE-BB75C41EAB90}" srcOrd="2" destOrd="0" parTransId="{9DC597C6-447A-499C-8051-6C9CA3BD7F18}" sibTransId="{9696F848-F962-4280-A243-8AE91E882D04}"/>
    <dgm:cxn modelId="{A48E26BE-9CD6-4948-AB9D-BBEA8F622C7D}" type="presOf" srcId="{20A2A3F8-947F-4735-B1D3-144CBC2C1E3D}" destId="{487E9C29-0346-48AD-B0D6-232067C972B2}" srcOrd="0" destOrd="0" presId="urn:microsoft.com/office/officeart/2009/3/layout/HorizontalOrganizationChart"/>
    <dgm:cxn modelId="{AB7D524A-8501-4682-AB11-263E84B55AB6}" type="presOf" srcId="{4E4933E8-0949-4F54-A7B7-B62083224ADA}" destId="{7AF482B4-6441-4591-AF29-E9F194426E79}" srcOrd="1" destOrd="0" presId="urn:microsoft.com/office/officeart/2009/3/layout/HorizontalOrganizationChart"/>
    <dgm:cxn modelId="{B9DAA7E6-003D-402D-BF30-FC0AA4879ED7}" type="presOf" srcId="{5347C4C7-6FE0-4046-BD63-9A09076A0822}" destId="{BB081CAE-815B-43B9-A29F-3B6F2A8F4CE1}" srcOrd="0" destOrd="0" presId="urn:microsoft.com/office/officeart/2009/3/layout/HorizontalOrganizationChart"/>
    <dgm:cxn modelId="{601CEB3B-9856-416A-8364-B3601668ED2B}" type="presOf" srcId="{5CDAC83B-2F89-4870-BD57-407A0DEC3BB0}" destId="{B1445498-2CC5-4C52-BEB2-8025FA545CD7}" srcOrd="0" destOrd="0" presId="urn:microsoft.com/office/officeart/2009/3/layout/HorizontalOrganizationChart"/>
    <dgm:cxn modelId="{3375692F-5D76-4943-8EFA-894C55287038}" type="presOf" srcId="{08EAA96D-F0DF-413E-9BEE-BB75C41EAB90}" destId="{95D70E83-3517-45F9-8651-1A4EFDE920D4}" srcOrd="1" destOrd="0" presId="urn:microsoft.com/office/officeart/2009/3/layout/HorizontalOrganizationChart"/>
    <dgm:cxn modelId="{37F2994B-8832-4F3B-87ED-99B1041730D4}" type="presOf" srcId="{08EAA96D-F0DF-413E-9BEE-BB75C41EAB90}" destId="{081CD0AA-8E07-46A1-880E-A5FB19E278EB}" srcOrd="0" destOrd="0" presId="urn:microsoft.com/office/officeart/2009/3/layout/HorizontalOrganizationChart"/>
    <dgm:cxn modelId="{A6DEDDDB-8CA9-46AF-8758-B00B74501855}" type="presOf" srcId="{C79C48E9-2387-44FC-951E-1B8FAB1B9AC6}" destId="{D7B27FED-BF8C-4ADE-9049-D2E651C21543}" srcOrd="0" destOrd="0" presId="urn:microsoft.com/office/officeart/2009/3/layout/HorizontalOrganizationChart"/>
    <dgm:cxn modelId="{845E8E99-7915-47E5-B0CB-7BF47BD4F753}" type="presOf" srcId="{9F7035E2-45D3-456F-80F3-07B61B4A76C9}" destId="{8CD20ABC-DFA4-45C0-B4DC-F551CE5BD1D5}" srcOrd="0" destOrd="0" presId="urn:microsoft.com/office/officeart/2009/3/layout/HorizontalOrganizationChart"/>
    <dgm:cxn modelId="{1D86ED05-E1E4-48EE-82A7-9E6DE3195012}" srcId="{9F7035E2-45D3-456F-80F3-07B61B4A76C9}" destId="{5347C4C7-6FE0-4046-BD63-9A09076A0822}" srcOrd="0" destOrd="0" parTransId="{E424A86A-FADC-46F4-9125-16B8CEB942C1}" sibTransId="{3693DFAE-01B8-4AD8-90B0-3ED6448227A9}"/>
    <dgm:cxn modelId="{36B38154-C010-4F89-8D0A-5A9C22CE1339}" type="presOf" srcId="{C79C48E9-2387-44FC-951E-1B8FAB1B9AC6}" destId="{41864DA4-C382-4BAA-8132-957E1AA0C476}" srcOrd="1" destOrd="0" presId="urn:microsoft.com/office/officeart/2009/3/layout/HorizontalOrganizationChart"/>
    <dgm:cxn modelId="{0E3EBA14-CEB3-4930-928D-0E42CD26F18C}" type="presOf" srcId="{9DC597C6-447A-499C-8051-6C9CA3BD7F18}" destId="{49562BAC-736F-45A1-A949-7F89FA85A883}" srcOrd="0" destOrd="0" presId="urn:microsoft.com/office/officeart/2009/3/layout/HorizontalOrganizationChart"/>
    <dgm:cxn modelId="{B3ACD735-7A41-443E-9660-1392EB10E7A8}" type="presParOf" srcId="{8CD20ABC-DFA4-45C0-B4DC-F551CE5BD1D5}" destId="{CA86B4E6-DB70-4887-B457-61ACA0DCCEF5}" srcOrd="0" destOrd="0" presId="urn:microsoft.com/office/officeart/2009/3/layout/HorizontalOrganizationChart"/>
    <dgm:cxn modelId="{B802C4F5-0651-4AF0-B2F5-C4B46CCBA880}" type="presParOf" srcId="{CA86B4E6-DB70-4887-B457-61ACA0DCCEF5}" destId="{9CCBC044-DA10-4CF6-BD37-C920E76592FF}" srcOrd="0" destOrd="0" presId="urn:microsoft.com/office/officeart/2009/3/layout/HorizontalOrganizationChart"/>
    <dgm:cxn modelId="{7BEB6AE4-CAC1-43CB-BF8D-75533F1297B6}" type="presParOf" srcId="{9CCBC044-DA10-4CF6-BD37-C920E76592FF}" destId="{BB081CAE-815B-43B9-A29F-3B6F2A8F4CE1}" srcOrd="0" destOrd="0" presId="urn:microsoft.com/office/officeart/2009/3/layout/HorizontalOrganizationChart"/>
    <dgm:cxn modelId="{11ED2574-F4E6-426E-B356-AF7705A86ED3}" type="presParOf" srcId="{9CCBC044-DA10-4CF6-BD37-C920E76592FF}" destId="{4244D5CC-42BC-4A39-9EF8-AEB0717D4148}" srcOrd="1" destOrd="0" presId="urn:microsoft.com/office/officeart/2009/3/layout/HorizontalOrganizationChart"/>
    <dgm:cxn modelId="{2D2EAF53-4673-42A7-902A-DB47CF2D3CC4}" type="presParOf" srcId="{CA86B4E6-DB70-4887-B457-61ACA0DCCEF5}" destId="{C12A5041-367A-4085-ACB8-8B64C0C14252}" srcOrd="1" destOrd="0" presId="urn:microsoft.com/office/officeart/2009/3/layout/HorizontalOrganizationChart"/>
    <dgm:cxn modelId="{82C022A1-F0B3-42D7-A20C-EA71AE7CD71A}" type="presParOf" srcId="{C12A5041-367A-4085-ACB8-8B64C0C14252}" destId="{487E9C29-0346-48AD-B0D6-232067C972B2}" srcOrd="0" destOrd="0" presId="urn:microsoft.com/office/officeart/2009/3/layout/HorizontalOrganizationChart"/>
    <dgm:cxn modelId="{2CE9597B-840E-4F39-8E52-A6578CA83F73}" type="presParOf" srcId="{C12A5041-367A-4085-ACB8-8B64C0C14252}" destId="{A949D105-65BD-4EA5-93E7-A1FDFB889EBB}" srcOrd="1" destOrd="0" presId="urn:microsoft.com/office/officeart/2009/3/layout/HorizontalOrganizationChart"/>
    <dgm:cxn modelId="{E1E2FD5B-E6D7-490F-A375-538637C808AF}" type="presParOf" srcId="{A949D105-65BD-4EA5-93E7-A1FDFB889EBB}" destId="{63B318A5-1A03-43AB-AA97-B17E837A7552}" srcOrd="0" destOrd="0" presId="urn:microsoft.com/office/officeart/2009/3/layout/HorizontalOrganizationChart"/>
    <dgm:cxn modelId="{40BD51F3-8D9F-417C-AB03-F2AC0FF11356}" type="presParOf" srcId="{63B318A5-1A03-43AB-AA97-B17E837A7552}" destId="{B1445498-2CC5-4C52-BEB2-8025FA545CD7}" srcOrd="0" destOrd="0" presId="urn:microsoft.com/office/officeart/2009/3/layout/HorizontalOrganizationChart"/>
    <dgm:cxn modelId="{A072B827-DE85-4BA4-920E-6693FE86886E}" type="presParOf" srcId="{63B318A5-1A03-43AB-AA97-B17E837A7552}" destId="{FBE24A97-DBC5-4FC0-AE40-D577CC66C725}" srcOrd="1" destOrd="0" presId="urn:microsoft.com/office/officeart/2009/3/layout/HorizontalOrganizationChart"/>
    <dgm:cxn modelId="{194617D3-EA0E-4D85-95A3-D0C82A1858CB}" type="presParOf" srcId="{A949D105-65BD-4EA5-93E7-A1FDFB889EBB}" destId="{207E3CC8-C1D6-408A-BDB3-D950572063F3}" srcOrd="1" destOrd="0" presId="urn:microsoft.com/office/officeart/2009/3/layout/HorizontalOrganizationChart"/>
    <dgm:cxn modelId="{C243B10C-5D5F-4D73-A3EE-BF65104ABB8C}" type="presParOf" srcId="{207E3CC8-C1D6-408A-BDB3-D950572063F3}" destId="{528AFD47-3D92-4B20-B2B6-E574E3D1CE4E}" srcOrd="0" destOrd="0" presId="urn:microsoft.com/office/officeart/2009/3/layout/HorizontalOrganizationChart"/>
    <dgm:cxn modelId="{4C0ED749-605A-4893-8D9F-6E5D64A8F3BE}" type="presParOf" srcId="{207E3CC8-C1D6-408A-BDB3-D950572063F3}" destId="{12E0E433-ED61-4FB3-B7FB-5787AB212C96}" srcOrd="1" destOrd="0" presId="urn:microsoft.com/office/officeart/2009/3/layout/HorizontalOrganizationChart"/>
    <dgm:cxn modelId="{C819CB74-DFFF-47D4-841F-70865EB41A15}" type="presParOf" srcId="{12E0E433-ED61-4FB3-B7FB-5787AB212C96}" destId="{DED75EB5-637D-40EA-80C3-E896F8B0C993}" srcOrd="0" destOrd="0" presId="urn:microsoft.com/office/officeart/2009/3/layout/HorizontalOrganizationChart"/>
    <dgm:cxn modelId="{0E8D97A6-7616-4A9C-9C62-DDB7CEAEF935}" type="presParOf" srcId="{DED75EB5-637D-40EA-80C3-E896F8B0C993}" destId="{D7B27FED-BF8C-4ADE-9049-D2E651C21543}" srcOrd="0" destOrd="0" presId="urn:microsoft.com/office/officeart/2009/3/layout/HorizontalOrganizationChart"/>
    <dgm:cxn modelId="{B1FE9573-DCE6-4247-9141-AE7EE11B1567}" type="presParOf" srcId="{DED75EB5-637D-40EA-80C3-E896F8B0C993}" destId="{41864DA4-C382-4BAA-8132-957E1AA0C476}" srcOrd="1" destOrd="0" presId="urn:microsoft.com/office/officeart/2009/3/layout/HorizontalOrganizationChart"/>
    <dgm:cxn modelId="{BC6999EC-5A6C-4636-A396-86915A4D404A}" type="presParOf" srcId="{12E0E433-ED61-4FB3-B7FB-5787AB212C96}" destId="{D7CCD4D4-ED3E-4638-A2C3-9C12EC8FEF28}" srcOrd="1" destOrd="0" presId="urn:microsoft.com/office/officeart/2009/3/layout/HorizontalOrganizationChart"/>
    <dgm:cxn modelId="{5181F4E2-F270-4063-AB39-BA082B6EDEBA}" type="presParOf" srcId="{12E0E433-ED61-4FB3-B7FB-5787AB212C96}" destId="{22EE4DB4-33A4-4F61-88D9-B63D21F1E9A4}" srcOrd="2" destOrd="0" presId="urn:microsoft.com/office/officeart/2009/3/layout/HorizontalOrganizationChart"/>
    <dgm:cxn modelId="{F21C7290-3781-4EDC-8EF8-F693A0446A38}" type="presParOf" srcId="{207E3CC8-C1D6-408A-BDB3-D950572063F3}" destId="{8B9FEA92-82AD-4D21-B2B0-C3A75E33AAB5}" srcOrd="2" destOrd="0" presId="urn:microsoft.com/office/officeart/2009/3/layout/HorizontalOrganizationChart"/>
    <dgm:cxn modelId="{28FD0E7A-1CC4-443F-A57D-AC49B42A2838}" type="presParOf" srcId="{207E3CC8-C1D6-408A-BDB3-D950572063F3}" destId="{8F0BFB60-09FB-4034-8517-F1D7C44D3BDB}" srcOrd="3" destOrd="0" presId="urn:microsoft.com/office/officeart/2009/3/layout/HorizontalOrganizationChart"/>
    <dgm:cxn modelId="{7B76F289-463E-4B04-8EE8-67D709CCF1B4}" type="presParOf" srcId="{8F0BFB60-09FB-4034-8517-F1D7C44D3BDB}" destId="{44BB5AB3-5EA4-4D0B-8760-F8912904FEAA}" srcOrd="0" destOrd="0" presId="urn:microsoft.com/office/officeart/2009/3/layout/HorizontalOrganizationChart"/>
    <dgm:cxn modelId="{EDF390C9-F875-4CC1-A6AA-076F19FA90D9}" type="presParOf" srcId="{44BB5AB3-5EA4-4D0B-8760-F8912904FEAA}" destId="{922F8290-200E-49A1-95B3-1F2FF9A89ADB}" srcOrd="0" destOrd="0" presId="urn:microsoft.com/office/officeart/2009/3/layout/HorizontalOrganizationChart"/>
    <dgm:cxn modelId="{EB4879E1-1B5E-4451-9083-CFE4C6D4057E}" type="presParOf" srcId="{44BB5AB3-5EA4-4D0B-8760-F8912904FEAA}" destId="{7AF482B4-6441-4591-AF29-E9F194426E79}" srcOrd="1" destOrd="0" presId="urn:microsoft.com/office/officeart/2009/3/layout/HorizontalOrganizationChart"/>
    <dgm:cxn modelId="{338CBC1E-9AAA-4721-96CB-7970DC12EDFB}" type="presParOf" srcId="{8F0BFB60-09FB-4034-8517-F1D7C44D3BDB}" destId="{21986288-42E3-4EE6-8E6A-2CB42DDCA5A4}" srcOrd="1" destOrd="0" presId="urn:microsoft.com/office/officeart/2009/3/layout/HorizontalOrganizationChart"/>
    <dgm:cxn modelId="{5E65C447-2C23-42B0-9CCB-A835D5887E2A}" type="presParOf" srcId="{8F0BFB60-09FB-4034-8517-F1D7C44D3BDB}" destId="{E6D28AA7-2287-41F9-A24B-EA20A3929CA2}" srcOrd="2" destOrd="0" presId="urn:microsoft.com/office/officeart/2009/3/layout/HorizontalOrganizationChart"/>
    <dgm:cxn modelId="{A2D89342-40C4-46F2-BD4D-F89D6281C1CE}" type="presParOf" srcId="{207E3CC8-C1D6-408A-BDB3-D950572063F3}" destId="{49562BAC-736F-45A1-A949-7F89FA85A883}" srcOrd="4" destOrd="0" presId="urn:microsoft.com/office/officeart/2009/3/layout/HorizontalOrganizationChart"/>
    <dgm:cxn modelId="{6DC93EAA-9786-4E7E-A773-3FB8DFC54422}" type="presParOf" srcId="{207E3CC8-C1D6-408A-BDB3-D950572063F3}" destId="{49EEBA7E-8BD5-425C-AB8F-F662A8A62F31}" srcOrd="5" destOrd="0" presId="urn:microsoft.com/office/officeart/2009/3/layout/HorizontalOrganizationChart"/>
    <dgm:cxn modelId="{E61588FC-3969-4F01-8861-599651E6B827}" type="presParOf" srcId="{49EEBA7E-8BD5-425C-AB8F-F662A8A62F31}" destId="{C8F7F3DD-6C6A-499F-B500-EE9913908672}" srcOrd="0" destOrd="0" presId="urn:microsoft.com/office/officeart/2009/3/layout/HorizontalOrganizationChart"/>
    <dgm:cxn modelId="{7942B8DA-F0BC-4F8E-B8E1-EBF47D39AB0B}" type="presParOf" srcId="{C8F7F3DD-6C6A-499F-B500-EE9913908672}" destId="{081CD0AA-8E07-46A1-880E-A5FB19E278EB}" srcOrd="0" destOrd="0" presId="urn:microsoft.com/office/officeart/2009/3/layout/HorizontalOrganizationChart"/>
    <dgm:cxn modelId="{5833FC3B-506C-4438-9A4D-2A5EAEA33981}" type="presParOf" srcId="{C8F7F3DD-6C6A-499F-B500-EE9913908672}" destId="{95D70E83-3517-45F9-8651-1A4EFDE920D4}" srcOrd="1" destOrd="0" presId="urn:microsoft.com/office/officeart/2009/3/layout/HorizontalOrganizationChart"/>
    <dgm:cxn modelId="{D4433001-E985-4DC4-A15D-14FD2FE3D5DE}" type="presParOf" srcId="{49EEBA7E-8BD5-425C-AB8F-F662A8A62F31}" destId="{128F3F7C-EFAA-4C2D-B12E-DF689A93F432}" srcOrd="1" destOrd="0" presId="urn:microsoft.com/office/officeart/2009/3/layout/HorizontalOrganizationChart"/>
    <dgm:cxn modelId="{92FD5850-4259-4F6C-96B0-8504D3420BFB}" type="presParOf" srcId="{49EEBA7E-8BD5-425C-AB8F-F662A8A62F31}" destId="{4F15279B-2830-4711-BC9B-D5C87CA3CF92}" srcOrd="2" destOrd="0" presId="urn:microsoft.com/office/officeart/2009/3/layout/HorizontalOrganizationChart"/>
    <dgm:cxn modelId="{90085E47-BC42-4AFD-AA75-D337B9AB9728}" type="presParOf" srcId="{A949D105-65BD-4EA5-93E7-A1FDFB889EBB}" destId="{29A2E28C-B070-48FB-9BB8-16F0F11F7B35}" srcOrd="2" destOrd="0" presId="urn:microsoft.com/office/officeart/2009/3/layout/HorizontalOrganizationChart"/>
    <dgm:cxn modelId="{EDFD0F17-EF16-426A-BB82-F75E63923B7B}" type="presParOf" srcId="{CA86B4E6-DB70-4887-B457-61ACA0DCCEF5}" destId="{93C46BD0-4344-4C38-B13B-F1924FE469A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1C04F-8FD3-44B4-8993-3FFF0807404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29AC574-D59B-4F03-9519-7FB269BC9F6E}">
      <dgm:prSet phldrT="[Texto]"/>
      <dgm:spPr/>
      <dgm:t>
        <a:bodyPr/>
        <a:lstStyle/>
        <a:p>
          <a:r>
            <a:rPr lang="es-MX" dirty="0" smtClean="0"/>
            <a:t>Personal de difusión</a:t>
          </a:r>
          <a:endParaRPr lang="es-MX" dirty="0"/>
        </a:p>
      </dgm:t>
    </dgm:pt>
    <dgm:pt modelId="{BABCBB29-C888-407C-8B94-1FE233C69F77}" type="parTrans" cxnId="{E4B9D67D-7931-422F-9264-3FFECB0AAC2E}">
      <dgm:prSet/>
      <dgm:spPr/>
      <dgm:t>
        <a:bodyPr/>
        <a:lstStyle/>
        <a:p>
          <a:endParaRPr lang="es-MX"/>
        </a:p>
      </dgm:t>
    </dgm:pt>
    <dgm:pt modelId="{80FEC306-4C01-474D-942A-29A7F86BE949}" type="sibTrans" cxnId="{E4B9D67D-7931-422F-9264-3FFECB0AAC2E}">
      <dgm:prSet/>
      <dgm:spPr/>
      <dgm:t>
        <a:bodyPr/>
        <a:lstStyle/>
        <a:p>
          <a:endParaRPr lang="es-MX"/>
        </a:p>
      </dgm:t>
    </dgm:pt>
    <dgm:pt modelId="{4EC6E38E-C3DE-4C30-A701-7E0F4AC49B53}">
      <dgm:prSet phldrT="[Texto]"/>
      <dgm:spPr/>
      <dgm:t>
        <a:bodyPr/>
        <a:lstStyle/>
        <a:p>
          <a:r>
            <a:rPr lang="es-MX" dirty="0" smtClean="0"/>
            <a:t>Creativo</a:t>
          </a:r>
          <a:endParaRPr lang="es-MX" dirty="0"/>
        </a:p>
      </dgm:t>
    </dgm:pt>
    <dgm:pt modelId="{5572ABAA-77C9-4EFA-A04F-924D418B0E1E}" type="parTrans" cxnId="{69D0A813-2699-4745-8959-B4C9D54236BF}">
      <dgm:prSet/>
      <dgm:spPr/>
      <dgm:t>
        <a:bodyPr/>
        <a:lstStyle/>
        <a:p>
          <a:endParaRPr lang="es-MX"/>
        </a:p>
      </dgm:t>
    </dgm:pt>
    <dgm:pt modelId="{3B86E285-89DA-4B5E-A8C5-DDB8514D68D0}" type="sibTrans" cxnId="{69D0A813-2699-4745-8959-B4C9D54236BF}">
      <dgm:prSet/>
      <dgm:spPr/>
      <dgm:t>
        <a:bodyPr/>
        <a:lstStyle/>
        <a:p>
          <a:endParaRPr lang="es-MX"/>
        </a:p>
      </dgm:t>
    </dgm:pt>
    <dgm:pt modelId="{B24AD6E4-6928-473B-A812-F94D6484C7A1}">
      <dgm:prSet phldrT="[Texto]"/>
      <dgm:spPr/>
      <dgm:t>
        <a:bodyPr/>
        <a:lstStyle/>
        <a:p>
          <a:r>
            <a:rPr lang="es-MX" dirty="0" smtClean="0"/>
            <a:t>Comunicativo</a:t>
          </a:r>
          <a:endParaRPr lang="es-MX" dirty="0"/>
        </a:p>
      </dgm:t>
    </dgm:pt>
    <dgm:pt modelId="{545E4262-2650-40A5-BA24-755095F8CAC9}" type="parTrans" cxnId="{993B79E1-580B-4D59-BCDA-A29ADA2EBD9F}">
      <dgm:prSet/>
      <dgm:spPr/>
      <dgm:t>
        <a:bodyPr/>
        <a:lstStyle/>
        <a:p>
          <a:endParaRPr lang="es-MX"/>
        </a:p>
      </dgm:t>
    </dgm:pt>
    <dgm:pt modelId="{D2CCF670-6C32-4AB4-B138-7FD5B13C8EB6}" type="sibTrans" cxnId="{993B79E1-580B-4D59-BCDA-A29ADA2EBD9F}">
      <dgm:prSet/>
      <dgm:spPr/>
      <dgm:t>
        <a:bodyPr/>
        <a:lstStyle/>
        <a:p>
          <a:endParaRPr lang="es-MX"/>
        </a:p>
      </dgm:t>
    </dgm:pt>
    <dgm:pt modelId="{B73C5E1C-8BAB-4C08-9168-F8F03168D7CC}">
      <dgm:prSet phldrT="[Texto]"/>
      <dgm:spPr/>
      <dgm:t>
        <a:bodyPr/>
        <a:lstStyle/>
        <a:p>
          <a:r>
            <a:rPr lang="es-MX" dirty="0" smtClean="0"/>
            <a:t>Conocimiento de la zona</a:t>
          </a:r>
          <a:endParaRPr lang="es-MX" dirty="0"/>
        </a:p>
      </dgm:t>
    </dgm:pt>
    <dgm:pt modelId="{AD0F9180-336F-46C3-995F-479971AA9D3F}" type="parTrans" cxnId="{F8ACC218-A390-42CE-87A9-09DEAC46BDA8}">
      <dgm:prSet/>
      <dgm:spPr/>
      <dgm:t>
        <a:bodyPr/>
        <a:lstStyle/>
        <a:p>
          <a:endParaRPr lang="es-MX"/>
        </a:p>
      </dgm:t>
    </dgm:pt>
    <dgm:pt modelId="{D409CEA5-4075-473F-A395-09D3AF4938F2}" type="sibTrans" cxnId="{F8ACC218-A390-42CE-87A9-09DEAC46BDA8}">
      <dgm:prSet/>
      <dgm:spPr/>
      <dgm:t>
        <a:bodyPr/>
        <a:lstStyle/>
        <a:p>
          <a:endParaRPr lang="es-MX"/>
        </a:p>
      </dgm:t>
    </dgm:pt>
    <dgm:pt modelId="{83FBB140-4341-4901-A514-F2FB34949C1A}" type="pres">
      <dgm:prSet presAssocID="{34D1C04F-8FD3-44B4-8993-3FFF080740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CB42606D-0029-462E-B057-24C0FBABAD5B}" type="pres">
      <dgm:prSet presAssocID="{029AC574-D59B-4F03-9519-7FB269BC9F6E}" presName="hierRoot1" presStyleCnt="0">
        <dgm:presLayoutVars>
          <dgm:hierBranch val="init"/>
        </dgm:presLayoutVars>
      </dgm:prSet>
      <dgm:spPr/>
    </dgm:pt>
    <dgm:pt modelId="{8DB44C5F-B0FA-4740-8B09-95A94A9C60BF}" type="pres">
      <dgm:prSet presAssocID="{029AC574-D59B-4F03-9519-7FB269BC9F6E}" presName="rootComposite1" presStyleCnt="0"/>
      <dgm:spPr/>
    </dgm:pt>
    <dgm:pt modelId="{20A36A84-AE9A-417C-AFE7-FAC37A6E3094}" type="pres">
      <dgm:prSet presAssocID="{029AC574-D59B-4F03-9519-7FB269BC9F6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CC36941-AA8E-47F8-9EF9-06D85182CB0E}" type="pres">
      <dgm:prSet presAssocID="{029AC574-D59B-4F03-9519-7FB269BC9F6E}" presName="rootConnector1" presStyleLbl="node1" presStyleIdx="0" presStyleCnt="0"/>
      <dgm:spPr/>
      <dgm:t>
        <a:bodyPr/>
        <a:lstStyle/>
        <a:p>
          <a:endParaRPr lang="es-AR"/>
        </a:p>
      </dgm:t>
    </dgm:pt>
    <dgm:pt modelId="{640D8C60-F6D7-4C6E-89EB-79253EB204C7}" type="pres">
      <dgm:prSet presAssocID="{029AC574-D59B-4F03-9519-7FB269BC9F6E}" presName="hierChild2" presStyleCnt="0"/>
      <dgm:spPr/>
    </dgm:pt>
    <dgm:pt modelId="{B021F76A-3385-4A8F-B69C-21B13FD4DB31}" type="pres">
      <dgm:prSet presAssocID="{5572ABAA-77C9-4EFA-A04F-924D418B0E1E}" presName="Name64" presStyleLbl="parChTrans1D2" presStyleIdx="0" presStyleCnt="3"/>
      <dgm:spPr/>
      <dgm:t>
        <a:bodyPr/>
        <a:lstStyle/>
        <a:p>
          <a:endParaRPr lang="es-AR"/>
        </a:p>
      </dgm:t>
    </dgm:pt>
    <dgm:pt modelId="{7DB442EA-1B68-4CDD-8742-01C2CC187841}" type="pres">
      <dgm:prSet presAssocID="{4EC6E38E-C3DE-4C30-A701-7E0F4AC49B53}" presName="hierRoot2" presStyleCnt="0">
        <dgm:presLayoutVars>
          <dgm:hierBranch val="init"/>
        </dgm:presLayoutVars>
      </dgm:prSet>
      <dgm:spPr/>
    </dgm:pt>
    <dgm:pt modelId="{C2F1A08D-9588-496F-9B8B-1EB3A9A6FA3A}" type="pres">
      <dgm:prSet presAssocID="{4EC6E38E-C3DE-4C30-A701-7E0F4AC49B53}" presName="rootComposite" presStyleCnt="0"/>
      <dgm:spPr/>
    </dgm:pt>
    <dgm:pt modelId="{1BF03638-CD64-41CF-BE57-136F139DF17E}" type="pres">
      <dgm:prSet presAssocID="{4EC6E38E-C3DE-4C30-A701-7E0F4AC49B5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FD02579-CA9C-4C9F-913D-EB6DFA7D9163}" type="pres">
      <dgm:prSet presAssocID="{4EC6E38E-C3DE-4C30-A701-7E0F4AC49B53}" presName="rootConnector" presStyleLbl="node2" presStyleIdx="0" presStyleCnt="3"/>
      <dgm:spPr/>
      <dgm:t>
        <a:bodyPr/>
        <a:lstStyle/>
        <a:p>
          <a:endParaRPr lang="es-AR"/>
        </a:p>
      </dgm:t>
    </dgm:pt>
    <dgm:pt modelId="{B1ECC3A7-CB8A-4A6B-96A5-0B35FEBAA755}" type="pres">
      <dgm:prSet presAssocID="{4EC6E38E-C3DE-4C30-A701-7E0F4AC49B53}" presName="hierChild4" presStyleCnt="0"/>
      <dgm:spPr/>
    </dgm:pt>
    <dgm:pt modelId="{B20D9D5B-F90C-434B-A844-FAEE2A18446A}" type="pres">
      <dgm:prSet presAssocID="{4EC6E38E-C3DE-4C30-A701-7E0F4AC49B53}" presName="hierChild5" presStyleCnt="0"/>
      <dgm:spPr/>
    </dgm:pt>
    <dgm:pt modelId="{35EE52CF-F6C6-48B2-83F1-9291299320B2}" type="pres">
      <dgm:prSet presAssocID="{545E4262-2650-40A5-BA24-755095F8CAC9}" presName="Name64" presStyleLbl="parChTrans1D2" presStyleIdx="1" presStyleCnt="3"/>
      <dgm:spPr/>
      <dgm:t>
        <a:bodyPr/>
        <a:lstStyle/>
        <a:p>
          <a:endParaRPr lang="es-AR"/>
        </a:p>
      </dgm:t>
    </dgm:pt>
    <dgm:pt modelId="{28A45104-99EE-4680-A0ED-CF8E16845863}" type="pres">
      <dgm:prSet presAssocID="{B24AD6E4-6928-473B-A812-F94D6484C7A1}" presName="hierRoot2" presStyleCnt="0">
        <dgm:presLayoutVars>
          <dgm:hierBranch val="init"/>
        </dgm:presLayoutVars>
      </dgm:prSet>
      <dgm:spPr/>
    </dgm:pt>
    <dgm:pt modelId="{D7156BF3-D03D-4E94-AD0F-CDB89EC7D79F}" type="pres">
      <dgm:prSet presAssocID="{B24AD6E4-6928-473B-A812-F94D6484C7A1}" presName="rootComposite" presStyleCnt="0"/>
      <dgm:spPr/>
    </dgm:pt>
    <dgm:pt modelId="{D08368AB-E108-4884-B8E8-4D5D4450E38F}" type="pres">
      <dgm:prSet presAssocID="{B24AD6E4-6928-473B-A812-F94D6484C7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EFB19BF-9A43-4659-85A7-CCC1A86799AA}" type="pres">
      <dgm:prSet presAssocID="{B24AD6E4-6928-473B-A812-F94D6484C7A1}" presName="rootConnector" presStyleLbl="node2" presStyleIdx="1" presStyleCnt="3"/>
      <dgm:spPr/>
      <dgm:t>
        <a:bodyPr/>
        <a:lstStyle/>
        <a:p>
          <a:endParaRPr lang="es-AR"/>
        </a:p>
      </dgm:t>
    </dgm:pt>
    <dgm:pt modelId="{1D7403DD-8403-433A-A0D6-97E9F4BB59FA}" type="pres">
      <dgm:prSet presAssocID="{B24AD6E4-6928-473B-A812-F94D6484C7A1}" presName="hierChild4" presStyleCnt="0"/>
      <dgm:spPr/>
    </dgm:pt>
    <dgm:pt modelId="{2AFADF10-8669-4270-BF59-8080003EC227}" type="pres">
      <dgm:prSet presAssocID="{B24AD6E4-6928-473B-A812-F94D6484C7A1}" presName="hierChild5" presStyleCnt="0"/>
      <dgm:spPr/>
    </dgm:pt>
    <dgm:pt modelId="{78636886-D63F-49DF-B157-877E25C06BD9}" type="pres">
      <dgm:prSet presAssocID="{AD0F9180-336F-46C3-995F-479971AA9D3F}" presName="Name64" presStyleLbl="parChTrans1D2" presStyleIdx="2" presStyleCnt="3"/>
      <dgm:spPr/>
      <dgm:t>
        <a:bodyPr/>
        <a:lstStyle/>
        <a:p>
          <a:endParaRPr lang="es-AR"/>
        </a:p>
      </dgm:t>
    </dgm:pt>
    <dgm:pt modelId="{B2D156EB-A06E-4D4F-B7D0-C8CD932C446D}" type="pres">
      <dgm:prSet presAssocID="{B73C5E1C-8BAB-4C08-9168-F8F03168D7CC}" presName="hierRoot2" presStyleCnt="0">
        <dgm:presLayoutVars>
          <dgm:hierBranch val="init"/>
        </dgm:presLayoutVars>
      </dgm:prSet>
      <dgm:spPr/>
    </dgm:pt>
    <dgm:pt modelId="{A0C79FB4-EF74-4BBB-82F5-79DF923D297F}" type="pres">
      <dgm:prSet presAssocID="{B73C5E1C-8BAB-4C08-9168-F8F03168D7CC}" presName="rootComposite" presStyleCnt="0"/>
      <dgm:spPr/>
    </dgm:pt>
    <dgm:pt modelId="{F4061F60-ADE4-433E-B6E2-74CEDC3E1996}" type="pres">
      <dgm:prSet presAssocID="{B73C5E1C-8BAB-4C08-9168-F8F03168D7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CD73F85-C89C-4DE3-B6E6-223B39B770FF}" type="pres">
      <dgm:prSet presAssocID="{B73C5E1C-8BAB-4C08-9168-F8F03168D7CC}" presName="rootConnector" presStyleLbl="node2" presStyleIdx="2" presStyleCnt="3"/>
      <dgm:spPr/>
      <dgm:t>
        <a:bodyPr/>
        <a:lstStyle/>
        <a:p>
          <a:endParaRPr lang="es-AR"/>
        </a:p>
      </dgm:t>
    </dgm:pt>
    <dgm:pt modelId="{A0043CBD-A7AC-4121-BD5C-DA64C02FCB1D}" type="pres">
      <dgm:prSet presAssocID="{B73C5E1C-8BAB-4C08-9168-F8F03168D7CC}" presName="hierChild4" presStyleCnt="0"/>
      <dgm:spPr/>
    </dgm:pt>
    <dgm:pt modelId="{4300F6FE-1E22-475A-9956-54B8F9F5325F}" type="pres">
      <dgm:prSet presAssocID="{B73C5E1C-8BAB-4C08-9168-F8F03168D7CC}" presName="hierChild5" presStyleCnt="0"/>
      <dgm:spPr/>
    </dgm:pt>
    <dgm:pt modelId="{0259010E-7810-4800-A3F1-79098DC74798}" type="pres">
      <dgm:prSet presAssocID="{029AC574-D59B-4F03-9519-7FB269BC9F6E}" presName="hierChild3" presStyleCnt="0"/>
      <dgm:spPr/>
    </dgm:pt>
  </dgm:ptLst>
  <dgm:cxnLst>
    <dgm:cxn modelId="{42B8A9D2-7C01-46FE-8725-CAEBAB2C547A}" type="presOf" srcId="{B73C5E1C-8BAB-4C08-9168-F8F03168D7CC}" destId="{DCD73F85-C89C-4DE3-B6E6-223B39B770FF}" srcOrd="1" destOrd="0" presId="urn:microsoft.com/office/officeart/2009/3/layout/HorizontalOrganizationChart"/>
    <dgm:cxn modelId="{8BCD197C-1FD5-4168-A57B-26FE7D3A5383}" type="presOf" srcId="{34D1C04F-8FD3-44B4-8993-3FFF0807404F}" destId="{83FBB140-4341-4901-A514-F2FB34949C1A}" srcOrd="0" destOrd="0" presId="urn:microsoft.com/office/officeart/2009/3/layout/HorizontalOrganizationChart"/>
    <dgm:cxn modelId="{1F72D89C-2123-4ECE-8E05-55D7654B7C8B}" type="presOf" srcId="{4EC6E38E-C3DE-4C30-A701-7E0F4AC49B53}" destId="{1BF03638-CD64-41CF-BE57-136F139DF17E}" srcOrd="0" destOrd="0" presId="urn:microsoft.com/office/officeart/2009/3/layout/HorizontalOrganizationChart"/>
    <dgm:cxn modelId="{76158443-5923-4F13-A14E-495C00CAC362}" type="presOf" srcId="{B24AD6E4-6928-473B-A812-F94D6484C7A1}" destId="{3EFB19BF-9A43-4659-85A7-CCC1A86799AA}" srcOrd="1" destOrd="0" presId="urn:microsoft.com/office/officeart/2009/3/layout/HorizontalOrganizationChart"/>
    <dgm:cxn modelId="{022E5FE9-1863-40DC-B5F0-773CEC18B84E}" type="presOf" srcId="{029AC574-D59B-4F03-9519-7FB269BC9F6E}" destId="{20A36A84-AE9A-417C-AFE7-FAC37A6E3094}" srcOrd="0" destOrd="0" presId="urn:microsoft.com/office/officeart/2009/3/layout/HorizontalOrganizationChart"/>
    <dgm:cxn modelId="{20D8A980-CFBD-44ED-86B0-21AFED9D7643}" type="presOf" srcId="{B73C5E1C-8BAB-4C08-9168-F8F03168D7CC}" destId="{F4061F60-ADE4-433E-B6E2-74CEDC3E1996}" srcOrd="0" destOrd="0" presId="urn:microsoft.com/office/officeart/2009/3/layout/HorizontalOrganizationChart"/>
    <dgm:cxn modelId="{E4B9D67D-7931-422F-9264-3FFECB0AAC2E}" srcId="{34D1C04F-8FD3-44B4-8993-3FFF0807404F}" destId="{029AC574-D59B-4F03-9519-7FB269BC9F6E}" srcOrd="0" destOrd="0" parTransId="{BABCBB29-C888-407C-8B94-1FE233C69F77}" sibTransId="{80FEC306-4C01-474D-942A-29A7F86BE949}"/>
    <dgm:cxn modelId="{E696E21E-BFF7-46D8-A404-3E75EDFD0166}" type="presOf" srcId="{545E4262-2650-40A5-BA24-755095F8CAC9}" destId="{35EE52CF-F6C6-48B2-83F1-9291299320B2}" srcOrd="0" destOrd="0" presId="urn:microsoft.com/office/officeart/2009/3/layout/HorizontalOrganizationChart"/>
    <dgm:cxn modelId="{69D0A813-2699-4745-8959-B4C9D54236BF}" srcId="{029AC574-D59B-4F03-9519-7FB269BC9F6E}" destId="{4EC6E38E-C3DE-4C30-A701-7E0F4AC49B53}" srcOrd="0" destOrd="0" parTransId="{5572ABAA-77C9-4EFA-A04F-924D418B0E1E}" sibTransId="{3B86E285-89DA-4B5E-A8C5-DDB8514D68D0}"/>
    <dgm:cxn modelId="{69ECB12E-070F-48B8-95CA-46AE18B9E857}" type="presOf" srcId="{029AC574-D59B-4F03-9519-7FB269BC9F6E}" destId="{FCC36941-AA8E-47F8-9EF9-06D85182CB0E}" srcOrd="1" destOrd="0" presId="urn:microsoft.com/office/officeart/2009/3/layout/HorizontalOrganizationChart"/>
    <dgm:cxn modelId="{D670ADED-01C5-4649-A9C6-965B5791B5B5}" type="presOf" srcId="{AD0F9180-336F-46C3-995F-479971AA9D3F}" destId="{78636886-D63F-49DF-B157-877E25C06BD9}" srcOrd="0" destOrd="0" presId="urn:microsoft.com/office/officeart/2009/3/layout/HorizontalOrganizationChart"/>
    <dgm:cxn modelId="{F8ACC218-A390-42CE-87A9-09DEAC46BDA8}" srcId="{029AC574-D59B-4F03-9519-7FB269BC9F6E}" destId="{B73C5E1C-8BAB-4C08-9168-F8F03168D7CC}" srcOrd="2" destOrd="0" parTransId="{AD0F9180-336F-46C3-995F-479971AA9D3F}" sibTransId="{D409CEA5-4075-473F-A395-09D3AF4938F2}"/>
    <dgm:cxn modelId="{24E1072B-848A-49F4-A133-2C4280164405}" type="presOf" srcId="{B24AD6E4-6928-473B-A812-F94D6484C7A1}" destId="{D08368AB-E108-4884-B8E8-4D5D4450E38F}" srcOrd="0" destOrd="0" presId="urn:microsoft.com/office/officeart/2009/3/layout/HorizontalOrganizationChart"/>
    <dgm:cxn modelId="{32B5F77B-C076-44D8-AAA8-0C6DBC761069}" type="presOf" srcId="{5572ABAA-77C9-4EFA-A04F-924D418B0E1E}" destId="{B021F76A-3385-4A8F-B69C-21B13FD4DB31}" srcOrd="0" destOrd="0" presId="urn:microsoft.com/office/officeart/2009/3/layout/HorizontalOrganizationChart"/>
    <dgm:cxn modelId="{292585A1-2AD5-4F52-9293-E2EB4C52A958}" type="presOf" srcId="{4EC6E38E-C3DE-4C30-A701-7E0F4AC49B53}" destId="{0FD02579-CA9C-4C9F-913D-EB6DFA7D9163}" srcOrd="1" destOrd="0" presId="urn:microsoft.com/office/officeart/2009/3/layout/HorizontalOrganizationChart"/>
    <dgm:cxn modelId="{993B79E1-580B-4D59-BCDA-A29ADA2EBD9F}" srcId="{029AC574-D59B-4F03-9519-7FB269BC9F6E}" destId="{B24AD6E4-6928-473B-A812-F94D6484C7A1}" srcOrd="1" destOrd="0" parTransId="{545E4262-2650-40A5-BA24-755095F8CAC9}" sibTransId="{D2CCF670-6C32-4AB4-B138-7FD5B13C8EB6}"/>
    <dgm:cxn modelId="{E9EE8B0F-EDE0-4724-9172-CDAADD7C5B28}" type="presParOf" srcId="{83FBB140-4341-4901-A514-F2FB34949C1A}" destId="{CB42606D-0029-462E-B057-24C0FBABAD5B}" srcOrd="0" destOrd="0" presId="urn:microsoft.com/office/officeart/2009/3/layout/HorizontalOrganizationChart"/>
    <dgm:cxn modelId="{284D0839-B677-4A67-ADE2-1420430A6602}" type="presParOf" srcId="{CB42606D-0029-462E-B057-24C0FBABAD5B}" destId="{8DB44C5F-B0FA-4740-8B09-95A94A9C60BF}" srcOrd="0" destOrd="0" presId="urn:microsoft.com/office/officeart/2009/3/layout/HorizontalOrganizationChart"/>
    <dgm:cxn modelId="{8286C3EB-79FE-416E-B61A-B704CDB853E4}" type="presParOf" srcId="{8DB44C5F-B0FA-4740-8B09-95A94A9C60BF}" destId="{20A36A84-AE9A-417C-AFE7-FAC37A6E3094}" srcOrd="0" destOrd="0" presId="urn:microsoft.com/office/officeart/2009/3/layout/HorizontalOrganizationChart"/>
    <dgm:cxn modelId="{03189A28-6D82-455C-9F4D-5DCE6EE71912}" type="presParOf" srcId="{8DB44C5F-B0FA-4740-8B09-95A94A9C60BF}" destId="{FCC36941-AA8E-47F8-9EF9-06D85182CB0E}" srcOrd="1" destOrd="0" presId="urn:microsoft.com/office/officeart/2009/3/layout/HorizontalOrganizationChart"/>
    <dgm:cxn modelId="{1013075D-6177-4EB1-AF3B-6B73E8951F0E}" type="presParOf" srcId="{CB42606D-0029-462E-B057-24C0FBABAD5B}" destId="{640D8C60-F6D7-4C6E-89EB-79253EB204C7}" srcOrd="1" destOrd="0" presId="urn:microsoft.com/office/officeart/2009/3/layout/HorizontalOrganizationChart"/>
    <dgm:cxn modelId="{B631E230-5A2E-4F1A-81DB-1F80CFAFF857}" type="presParOf" srcId="{640D8C60-F6D7-4C6E-89EB-79253EB204C7}" destId="{B021F76A-3385-4A8F-B69C-21B13FD4DB31}" srcOrd="0" destOrd="0" presId="urn:microsoft.com/office/officeart/2009/3/layout/HorizontalOrganizationChart"/>
    <dgm:cxn modelId="{0B912D83-5CCA-4791-B7B9-161296D6D900}" type="presParOf" srcId="{640D8C60-F6D7-4C6E-89EB-79253EB204C7}" destId="{7DB442EA-1B68-4CDD-8742-01C2CC187841}" srcOrd="1" destOrd="0" presId="urn:microsoft.com/office/officeart/2009/3/layout/HorizontalOrganizationChart"/>
    <dgm:cxn modelId="{6516B653-C896-4313-B8D4-4B11D198775C}" type="presParOf" srcId="{7DB442EA-1B68-4CDD-8742-01C2CC187841}" destId="{C2F1A08D-9588-496F-9B8B-1EB3A9A6FA3A}" srcOrd="0" destOrd="0" presId="urn:microsoft.com/office/officeart/2009/3/layout/HorizontalOrganizationChart"/>
    <dgm:cxn modelId="{B1471545-F76D-4C0E-BB32-572B2250DE1B}" type="presParOf" srcId="{C2F1A08D-9588-496F-9B8B-1EB3A9A6FA3A}" destId="{1BF03638-CD64-41CF-BE57-136F139DF17E}" srcOrd="0" destOrd="0" presId="urn:microsoft.com/office/officeart/2009/3/layout/HorizontalOrganizationChart"/>
    <dgm:cxn modelId="{6769833E-4501-4858-BE7E-40F6D5F30147}" type="presParOf" srcId="{C2F1A08D-9588-496F-9B8B-1EB3A9A6FA3A}" destId="{0FD02579-CA9C-4C9F-913D-EB6DFA7D9163}" srcOrd="1" destOrd="0" presId="urn:microsoft.com/office/officeart/2009/3/layout/HorizontalOrganizationChart"/>
    <dgm:cxn modelId="{D037E6E6-269C-489D-AA84-33E0BF7CFD6D}" type="presParOf" srcId="{7DB442EA-1B68-4CDD-8742-01C2CC187841}" destId="{B1ECC3A7-CB8A-4A6B-96A5-0B35FEBAA755}" srcOrd="1" destOrd="0" presId="urn:microsoft.com/office/officeart/2009/3/layout/HorizontalOrganizationChart"/>
    <dgm:cxn modelId="{9B33323D-7EE7-4358-883F-145A7634D7ED}" type="presParOf" srcId="{7DB442EA-1B68-4CDD-8742-01C2CC187841}" destId="{B20D9D5B-F90C-434B-A844-FAEE2A18446A}" srcOrd="2" destOrd="0" presId="urn:microsoft.com/office/officeart/2009/3/layout/HorizontalOrganizationChart"/>
    <dgm:cxn modelId="{30B39E66-5637-4F99-91A0-3431E4D9DB80}" type="presParOf" srcId="{640D8C60-F6D7-4C6E-89EB-79253EB204C7}" destId="{35EE52CF-F6C6-48B2-83F1-9291299320B2}" srcOrd="2" destOrd="0" presId="urn:microsoft.com/office/officeart/2009/3/layout/HorizontalOrganizationChart"/>
    <dgm:cxn modelId="{80D7411E-FF8C-4781-880E-96C89D195397}" type="presParOf" srcId="{640D8C60-F6D7-4C6E-89EB-79253EB204C7}" destId="{28A45104-99EE-4680-A0ED-CF8E16845863}" srcOrd="3" destOrd="0" presId="urn:microsoft.com/office/officeart/2009/3/layout/HorizontalOrganizationChart"/>
    <dgm:cxn modelId="{45047FCB-D774-41A6-8FD3-473C09669891}" type="presParOf" srcId="{28A45104-99EE-4680-A0ED-CF8E16845863}" destId="{D7156BF3-D03D-4E94-AD0F-CDB89EC7D79F}" srcOrd="0" destOrd="0" presId="urn:microsoft.com/office/officeart/2009/3/layout/HorizontalOrganizationChart"/>
    <dgm:cxn modelId="{AD6515C4-93BF-4AB5-AB10-162E75A32521}" type="presParOf" srcId="{D7156BF3-D03D-4E94-AD0F-CDB89EC7D79F}" destId="{D08368AB-E108-4884-B8E8-4D5D4450E38F}" srcOrd="0" destOrd="0" presId="urn:microsoft.com/office/officeart/2009/3/layout/HorizontalOrganizationChart"/>
    <dgm:cxn modelId="{70BAB484-434C-4A65-A5BB-F00E90EB7CA3}" type="presParOf" srcId="{D7156BF3-D03D-4E94-AD0F-CDB89EC7D79F}" destId="{3EFB19BF-9A43-4659-85A7-CCC1A86799AA}" srcOrd="1" destOrd="0" presId="urn:microsoft.com/office/officeart/2009/3/layout/HorizontalOrganizationChart"/>
    <dgm:cxn modelId="{DB334770-D9A1-45DB-86BC-17D2744FD6C7}" type="presParOf" srcId="{28A45104-99EE-4680-A0ED-CF8E16845863}" destId="{1D7403DD-8403-433A-A0D6-97E9F4BB59FA}" srcOrd="1" destOrd="0" presId="urn:microsoft.com/office/officeart/2009/3/layout/HorizontalOrganizationChart"/>
    <dgm:cxn modelId="{E88EA330-3AE1-4712-A29D-DCE52A56F2BA}" type="presParOf" srcId="{28A45104-99EE-4680-A0ED-CF8E16845863}" destId="{2AFADF10-8669-4270-BF59-8080003EC227}" srcOrd="2" destOrd="0" presId="urn:microsoft.com/office/officeart/2009/3/layout/HorizontalOrganizationChart"/>
    <dgm:cxn modelId="{DD6A86F6-0BC8-4BF5-9481-ACFDC79EB953}" type="presParOf" srcId="{640D8C60-F6D7-4C6E-89EB-79253EB204C7}" destId="{78636886-D63F-49DF-B157-877E25C06BD9}" srcOrd="4" destOrd="0" presId="urn:microsoft.com/office/officeart/2009/3/layout/HorizontalOrganizationChart"/>
    <dgm:cxn modelId="{E4872BBF-A724-4707-BA84-EE91E099FF0B}" type="presParOf" srcId="{640D8C60-F6D7-4C6E-89EB-79253EB204C7}" destId="{B2D156EB-A06E-4D4F-B7D0-C8CD932C446D}" srcOrd="5" destOrd="0" presId="urn:microsoft.com/office/officeart/2009/3/layout/HorizontalOrganizationChart"/>
    <dgm:cxn modelId="{559C47EB-AC5A-4AD5-A83D-73BBFC588841}" type="presParOf" srcId="{B2D156EB-A06E-4D4F-B7D0-C8CD932C446D}" destId="{A0C79FB4-EF74-4BBB-82F5-79DF923D297F}" srcOrd="0" destOrd="0" presId="urn:microsoft.com/office/officeart/2009/3/layout/HorizontalOrganizationChart"/>
    <dgm:cxn modelId="{CEA3F4E7-C123-4A77-A647-481D57AF9E89}" type="presParOf" srcId="{A0C79FB4-EF74-4BBB-82F5-79DF923D297F}" destId="{F4061F60-ADE4-433E-B6E2-74CEDC3E1996}" srcOrd="0" destOrd="0" presId="urn:microsoft.com/office/officeart/2009/3/layout/HorizontalOrganizationChart"/>
    <dgm:cxn modelId="{DA41E7F3-433F-4A96-B038-421F3030A826}" type="presParOf" srcId="{A0C79FB4-EF74-4BBB-82F5-79DF923D297F}" destId="{DCD73F85-C89C-4DE3-B6E6-223B39B770FF}" srcOrd="1" destOrd="0" presId="urn:microsoft.com/office/officeart/2009/3/layout/HorizontalOrganizationChart"/>
    <dgm:cxn modelId="{F39C117F-E802-4568-9634-C7940011314A}" type="presParOf" srcId="{B2D156EB-A06E-4D4F-B7D0-C8CD932C446D}" destId="{A0043CBD-A7AC-4121-BD5C-DA64C02FCB1D}" srcOrd="1" destOrd="0" presId="urn:microsoft.com/office/officeart/2009/3/layout/HorizontalOrganizationChart"/>
    <dgm:cxn modelId="{153CDB17-DCC3-4C86-A003-777ACBDB1BC4}" type="presParOf" srcId="{B2D156EB-A06E-4D4F-B7D0-C8CD932C446D}" destId="{4300F6FE-1E22-475A-9956-54B8F9F5325F}" srcOrd="2" destOrd="0" presId="urn:microsoft.com/office/officeart/2009/3/layout/HorizontalOrganizationChart"/>
    <dgm:cxn modelId="{8B00E8B8-3FED-41A9-9305-026C77C59332}" type="presParOf" srcId="{CB42606D-0029-462E-B057-24C0FBABAD5B}" destId="{0259010E-7810-4800-A3F1-79098DC7479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002A89-B5D1-401F-B93E-5ED2D0706039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DCB96F6-4E69-47F4-A663-1ED1358ECE6B}">
      <dgm:prSet phldrT="[Texto]"/>
      <dgm:spPr/>
      <dgm:t>
        <a:bodyPr/>
        <a:lstStyle/>
        <a:p>
          <a:r>
            <a:rPr lang="es-MX" dirty="0" smtClean="0"/>
            <a:t>Facilidad de palabra</a:t>
          </a:r>
          <a:endParaRPr lang="es-MX" dirty="0"/>
        </a:p>
      </dgm:t>
    </dgm:pt>
    <dgm:pt modelId="{34E2302E-B175-4C83-AA33-C10986023281}" type="parTrans" cxnId="{5D0F8783-132F-4CF7-B430-F8C9C6D91E34}">
      <dgm:prSet/>
      <dgm:spPr/>
      <dgm:t>
        <a:bodyPr/>
        <a:lstStyle/>
        <a:p>
          <a:endParaRPr lang="es-MX"/>
        </a:p>
      </dgm:t>
    </dgm:pt>
    <dgm:pt modelId="{7932575A-B1CB-45F1-9458-BE1378E508B0}" type="sibTrans" cxnId="{5D0F8783-132F-4CF7-B430-F8C9C6D91E34}">
      <dgm:prSet/>
      <dgm:spPr/>
      <dgm:t>
        <a:bodyPr/>
        <a:lstStyle/>
        <a:p>
          <a:endParaRPr lang="es-MX"/>
        </a:p>
      </dgm:t>
    </dgm:pt>
    <dgm:pt modelId="{69FD97C8-E97C-4A06-A444-32BA2A1101D9}" type="asst">
      <dgm:prSet phldrT="[Texto]"/>
      <dgm:spPr/>
      <dgm:t>
        <a:bodyPr/>
        <a:lstStyle/>
        <a:p>
          <a:r>
            <a:rPr lang="es-MX" dirty="0" smtClean="0"/>
            <a:t>Profesión a fin</a:t>
          </a:r>
          <a:endParaRPr lang="es-MX" dirty="0"/>
        </a:p>
      </dgm:t>
    </dgm:pt>
    <dgm:pt modelId="{B54737E0-A8ED-4D0F-BA71-75B858974620}" type="parTrans" cxnId="{91522CC1-698D-4D66-9746-900AF4B2FDAB}">
      <dgm:prSet/>
      <dgm:spPr/>
      <dgm:t>
        <a:bodyPr/>
        <a:lstStyle/>
        <a:p>
          <a:endParaRPr lang="es-MX"/>
        </a:p>
      </dgm:t>
    </dgm:pt>
    <dgm:pt modelId="{5F885393-E1E5-440E-B07E-C5E63C9CCD4B}" type="sibTrans" cxnId="{91522CC1-698D-4D66-9746-900AF4B2FDAB}">
      <dgm:prSet/>
      <dgm:spPr/>
      <dgm:t>
        <a:bodyPr/>
        <a:lstStyle/>
        <a:p>
          <a:endParaRPr lang="es-MX"/>
        </a:p>
      </dgm:t>
    </dgm:pt>
    <dgm:pt modelId="{EE1CD0C9-B0DA-4E4B-8E2C-1D1A58CECD37}">
      <dgm:prSet phldrT="[Texto]"/>
      <dgm:spPr/>
      <dgm:t>
        <a:bodyPr/>
        <a:lstStyle/>
        <a:p>
          <a:r>
            <a:rPr lang="es-MX" dirty="0" smtClean="0"/>
            <a:t>Conocimiento del tema</a:t>
          </a:r>
          <a:endParaRPr lang="es-MX" dirty="0"/>
        </a:p>
      </dgm:t>
    </dgm:pt>
    <dgm:pt modelId="{08A77BEA-D0C4-429F-9DC6-8FE0807AAEDE}" type="parTrans" cxnId="{B8182545-54CD-4D30-8FA4-66F73F745361}">
      <dgm:prSet/>
      <dgm:spPr/>
      <dgm:t>
        <a:bodyPr/>
        <a:lstStyle/>
        <a:p>
          <a:endParaRPr lang="es-MX"/>
        </a:p>
      </dgm:t>
    </dgm:pt>
    <dgm:pt modelId="{59F319C8-AC57-42F2-8008-0D8D169E9CBF}" type="sibTrans" cxnId="{B8182545-54CD-4D30-8FA4-66F73F745361}">
      <dgm:prSet/>
      <dgm:spPr/>
      <dgm:t>
        <a:bodyPr/>
        <a:lstStyle/>
        <a:p>
          <a:endParaRPr lang="es-MX"/>
        </a:p>
      </dgm:t>
    </dgm:pt>
    <dgm:pt modelId="{50B6D8D5-629B-4536-8DE0-A811448B4CA0}" type="pres">
      <dgm:prSet presAssocID="{80002A89-B5D1-401F-B93E-5ED2D070603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18B66B7-2F36-44C0-827E-0084E8AE38A5}" type="pres">
      <dgm:prSet presAssocID="{6DCB96F6-4E69-47F4-A663-1ED1358ECE6B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ACC726-9D64-4C28-8493-0FC3DC809943}" type="pres">
      <dgm:prSet presAssocID="{6DCB96F6-4E69-47F4-A663-1ED1358ECE6B}" presName="gear1srcNode" presStyleLbl="node1" presStyleIdx="0" presStyleCnt="1"/>
      <dgm:spPr/>
      <dgm:t>
        <a:bodyPr/>
        <a:lstStyle/>
        <a:p>
          <a:endParaRPr lang="es-AR"/>
        </a:p>
      </dgm:t>
    </dgm:pt>
    <dgm:pt modelId="{58DA17A8-FE47-4926-8AF2-43D45F62C8D1}" type="pres">
      <dgm:prSet presAssocID="{6DCB96F6-4E69-47F4-A663-1ED1358ECE6B}" presName="gear1dstNode" presStyleLbl="node1" presStyleIdx="0" presStyleCnt="1"/>
      <dgm:spPr/>
      <dgm:t>
        <a:bodyPr/>
        <a:lstStyle/>
        <a:p>
          <a:endParaRPr lang="es-AR"/>
        </a:p>
      </dgm:t>
    </dgm:pt>
    <dgm:pt modelId="{45E45CA0-DF04-4000-9F94-8D22A7962B2A}" type="pres">
      <dgm:prSet presAssocID="{6DCB96F6-4E69-47F4-A663-1ED1358ECE6B}" presName="gear1ch" presStyleLbl="fgAcc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441BA3-6381-4BB9-9695-1F6628E902A9}" type="pres">
      <dgm:prSet presAssocID="{7932575A-B1CB-45F1-9458-BE1378E508B0}" presName="connector1" presStyleLbl="sibTrans2D1" presStyleIdx="0" presStyleCnt="1"/>
      <dgm:spPr/>
      <dgm:t>
        <a:bodyPr/>
        <a:lstStyle/>
        <a:p>
          <a:endParaRPr lang="es-AR"/>
        </a:p>
      </dgm:t>
    </dgm:pt>
  </dgm:ptLst>
  <dgm:cxnLst>
    <dgm:cxn modelId="{F7EE7DC7-6D94-4ADD-8F43-B3C9BFC1AD7E}" type="presOf" srcId="{7932575A-B1CB-45F1-9458-BE1378E508B0}" destId="{E1441BA3-6381-4BB9-9695-1F6628E902A9}" srcOrd="0" destOrd="0" presId="urn:microsoft.com/office/officeart/2005/8/layout/gear1"/>
    <dgm:cxn modelId="{91522CC1-698D-4D66-9746-900AF4B2FDAB}" srcId="{6DCB96F6-4E69-47F4-A663-1ED1358ECE6B}" destId="{69FD97C8-E97C-4A06-A444-32BA2A1101D9}" srcOrd="0" destOrd="0" parTransId="{B54737E0-A8ED-4D0F-BA71-75B858974620}" sibTransId="{5F885393-E1E5-440E-B07E-C5E63C9CCD4B}"/>
    <dgm:cxn modelId="{13B46924-D119-4FE0-BDB2-AD57D91DC393}" type="presOf" srcId="{EE1CD0C9-B0DA-4E4B-8E2C-1D1A58CECD37}" destId="{45E45CA0-DF04-4000-9F94-8D22A7962B2A}" srcOrd="0" destOrd="1" presId="urn:microsoft.com/office/officeart/2005/8/layout/gear1"/>
    <dgm:cxn modelId="{3DB0C5C1-7B65-418E-B67B-B5AD0517A678}" type="presOf" srcId="{6DCB96F6-4E69-47F4-A663-1ED1358ECE6B}" destId="{45ACC726-9D64-4C28-8493-0FC3DC809943}" srcOrd="1" destOrd="0" presId="urn:microsoft.com/office/officeart/2005/8/layout/gear1"/>
    <dgm:cxn modelId="{9E5D6349-457C-412A-9EFB-9736D999FC25}" type="presOf" srcId="{6DCB96F6-4E69-47F4-A663-1ED1358ECE6B}" destId="{318B66B7-2F36-44C0-827E-0084E8AE38A5}" srcOrd="0" destOrd="0" presId="urn:microsoft.com/office/officeart/2005/8/layout/gear1"/>
    <dgm:cxn modelId="{11CB50EB-25AD-4D8D-A232-9A93BF975E12}" type="presOf" srcId="{80002A89-B5D1-401F-B93E-5ED2D0706039}" destId="{50B6D8D5-629B-4536-8DE0-A811448B4CA0}" srcOrd="0" destOrd="0" presId="urn:microsoft.com/office/officeart/2005/8/layout/gear1"/>
    <dgm:cxn modelId="{A0F2837A-1374-462E-AA42-470942686A84}" type="presOf" srcId="{6DCB96F6-4E69-47F4-A663-1ED1358ECE6B}" destId="{58DA17A8-FE47-4926-8AF2-43D45F62C8D1}" srcOrd="2" destOrd="0" presId="urn:microsoft.com/office/officeart/2005/8/layout/gear1"/>
    <dgm:cxn modelId="{09665E5F-AD95-4B12-A696-ED0C7108AB57}" type="presOf" srcId="{69FD97C8-E97C-4A06-A444-32BA2A1101D9}" destId="{45E45CA0-DF04-4000-9F94-8D22A7962B2A}" srcOrd="0" destOrd="0" presId="urn:microsoft.com/office/officeart/2005/8/layout/gear1"/>
    <dgm:cxn modelId="{5D0F8783-132F-4CF7-B430-F8C9C6D91E34}" srcId="{80002A89-B5D1-401F-B93E-5ED2D0706039}" destId="{6DCB96F6-4E69-47F4-A663-1ED1358ECE6B}" srcOrd="0" destOrd="0" parTransId="{34E2302E-B175-4C83-AA33-C10986023281}" sibTransId="{7932575A-B1CB-45F1-9458-BE1378E508B0}"/>
    <dgm:cxn modelId="{B8182545-54CD-4D30-8FA4-66F73F745361}" srcId="{6DCB96F6-4E69-47F4-A663-1ED1358ECE6B}" destId="{EE1CD0C9-B0DA-4E4B-8E2C-1D1A58CECD37}" srcOrd="1" destOrd="0" parTransId="{08A77BEA-D0C4-429F-9DC6-8FE0807AAEDE}" sibTransId="{59F319C8-AC57-42F2-8008-0D8D169E9CBF}"/>
    <dgm:cxn modelId="{7482F543-1C99-435B-883D-15523B1F82FA}" type="presParOf" srcId="{50B6D8D5-629B-4536-8DE0-A811448B4CA0}" destId="{318B66B7-2F36-44C0-827E-0084E8AE38A5}" srcOrd="0" destOrd="0" presId="urn:microsoft.com/office/officeart/2005/8/layout/gear1"/>
    <dgm:cxn modelId="{6AC3B3D9-3675-42F7-B44A-1A3AAB168CD0}" type="presParOf" srcId="{50B6D8D5-629B-4536-8DE0-A811448B4CA0}" destId="{45ACC726-9D64-4C28-8493-0FC3DC809943}" srcOrd="1" destOrd="0" presId="urn:microsoft.com/office/officeart/2005/8/layout/gear1"/>
    <dgm:cxn modelId="{A318DD0D-6FB3-4A73-8BC1-9395C6802B0C}" type="presParOf" srcId="{50B6D8D5-629B-4536-8DE0-A811448B4CA0}" destId="{58DA17A8-FE47-4926-8AF2-43D45F62C8D1}" srcOrd="2" destOrd="0" presId="urn:microsoft.com/office/officeart/2005/8/layout/gear1"/>
    <dgm:cxn modelId="{A597ABA7-944C-42C7-986C-C2CC9CAD71EA}" type="presParOf" srcId="{50B6D8D5-629B-4536-8DE0-A811448B4CA0}" destId="{45E45CA0-DF04-4000-9F94-8D22A7962B2A}" srcOrd="3" destOrd="0" presId="urn:microsoft.com/office/officeart/2005/8/layout/gear1"/>
    <dgm:cxn modelId="{1269B549-8D36-4D75-9900-A750C0D91691}" type="presParOf" srcId="{50B6D8D5-629B-4536-8DE0-A811448B4CA0}" destId="{E1441BA3-6381-4BB9-9695-1F6628E902A9}" srcOrd="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AECE4-7B71-4958-87E3-46743FC73F9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4A2A43E-BF0F-4768-8753-DE19C5C650AC}">
      <dgm:prSet phldrT="[Texto]"/>
      <dgm:spPr/>
      <dgm:t>
        <a:bodyPr/>
        <a:lstStyle/>
        <a:p>
          <a:r>
            <a:rPr lang="es-MX" dirty="0" smtClean="0"/>
            <a:t>Explicaría la problemática</a:t>
          </a:r>
          <a:endParaRPr lang="es-MX" dirty="0"/>
        </a:p>
      </dgm:t>
    </dgm:pt>
    <dgm:pt modelId="{8E8FBE7B-F559-4CDD-AD84-84CA89FC61A9}" type="parTrans" cxnId="{C1410D32-CAEA-4E6B-844F-85939239C8C1}">
      <dgm:prSet/>
      <dgm:spPr/>
      <dgm:t>
        <a:bodyPr/>
        <a:lstStyle/>
        <a:p>
          <a:endParaRPr lang="es-MX"/>
        </a:p>
      </dgm:t>
    </dgm:pt>
    <dgm:pt modelId="{A3F4AC94-425B-46BB-8B09-36311A678668}" type="sibTrans" cxnId="{C1410D32-CAEA-4E6B-844F-85939239C8C1}">
      <dgm:prSet/>
      <dgm:spPr/>
      <dgm:t>
        <a:bodyPr/>
        <a:lstStyle/>
        <a:p>
          <a:endParaRPr lang="es-MX"/>
        </a:p>
      </dgm:t>
    </dgm:pt>
    <dgm:pt modelId="{63B8B493-BC71-4D17-9B42-8250C38B51C9}">
      <dgm:prSet phldrT="[Texto]"/>
      <dgm:spPr/>
      <dgm:t>
        <a:bodyPr/>
        <a:lstStyle/>
        <a:p>
          <a:r>
            <a:rPr lang="es-MX" dirty="0" smtClean="0"/>
            <a:t>Atención Externa </a:t>
          </a:r>
          <a:endParaRPr lang="es-MX" dirty="0"/>
        </a:p>
      </dgm:t>
    </dgm:pt>
    <dgm:pt modelId="{C23C8990-911E-40FA-9EE7-677327C83C6E}" type="parTrans" cxnId="{E9211916-C6B8-402E-8B4F-F51171F0851C}">
      <dgm:prSet/>
      <dgm:spPr/>
      <dgm:t>
        <a:bodyPr/>
        <a:lstStyle/>
        <a:p>
          <a:endParaRPr lang="es-MX"/>
        </a:p>
      </dgm:t>
    </dgm:pt>
    <dgm:pt modelId="{974FD8DB-41FA-459A-BED0-B4FDC049FD9B}" type="sibTrans" cxnId="{E9211916-C6B8-402E-8B4F-F51171F0851C}">
      <dgm:prSet/>
      <dgm:spPr/>
      <dgm:t>
        <a:bodyPr/>
        <a:lstStyle/>
        <a:p>
          <a:endParaRPr lang="es-MX"/>
        </a:p>
      </dgm:t>
    </dgm:pt>
    <dgm:pt modelId="{D3473872-8346-4B4A-84A1-A6DD09E83C9C}">
      <dgm:prSet phldrT="[Texto]"/>
      <dgm:spPr/>
      <dgm:t>
        <a:bodyPr/>
        <a:lstStyle/>
        <a:p>
          <a:r>
            <a:rPr lang="es-MX" dirty="0" smtClean="0"/>
            <a:t>Orientación</a:t>
          </a:r>
          <a:endParaRPr lang="es-MX" dirty="0"/>
        </a:p>
      </dgm:t>
    </dgm:pt>
    <dgm:pt modelId="{1E5525AD-5088-4AC8-9F6D-6562CFECB96D}" type="parTrans" cxnId="{82860319-10C2-47E8-A796-0916649742BC}">
      <dgm:prSet/>
      <dgm:spPr/>
      <dgm:t>
        <a:bodyPr/>
        <a:lstStyle/>
        <a:p>
          <a:endParaRPr lang="es-MX"/>
        </a:p>
      </dgm:t>
    </dgm:pt>
    <dgm:pt modelId="{CF0CA36E-B8A6-4596-91F5-8CC66B4CBC90}" type="sibTrans" cxnId="{82860319-10C2-47E8-A796-0916649742BC}">
      <dgm:prSet/>
      <dgm:spPr/>
      <dgm:t>
        <a:bodyPr/>
        <a:lstStyle/>
        <a:p>
          <a:endParaRPr lang="es-MX"/>
        </a:p>
      </dgm:t>
    </dgm:pt>
    <dgm:pt modelId="{9D72458E-671B-4C67-AFB4-A75E1AA1D3B9}">
      <dgm:prSet phldrT="[Texto]"/>
      <dgm:spPr/>
      <dgm:t>
        <a:bodyPr/>
        <a:lstStyle/>
        <a:p>
          <a:r>
            <a:rPr lang="es-MX" dirty="0" smtClean="0"/>
            <a:t>Internamiento</a:t>
          </a:r>
          <a:endParaRPr lang="es-MX" dirty="0"/>
        </a:p>
      </dgm:t>
    </dgm:pt>
    <dgm:pt modelId="{6732B043-43AC-47B2-AF59-C1880FE1E3F7}" type="parTrans" cxnId="{9A83C71D-9C14-48AE-85BB-360A583E53B6}">
      <dgm:prSet/>
      <dgm:spPr/>
      <dgm:t>
        <a:bodyPr/>
        <a:lstStyle/>
        <a:p>
          <a:endParaRPr lang="es-MX"/>
        </a:p>
      </dgm:t>
    </dgm:pt>
    <dgm:pt modelId="{510F7511-7751-41A7-98E7-DAD44AA2FD58}" type="sibTrans" cxnId="{9A83C71D-9C14-48AE-85BB-360A583E53B6}">
      <dgm:prSet/>
      <dgm:spPr/>
      <dgm:t>
        <a:bodyPr/>
        <a:lstStyle/>
        <a:p>
          <a:endParaRPr lang="es-MX"/>
        </a:p>
      </dgm:t>
    </dgm:pt>
    <dgm:pt modelId="{708C5475-F868-4200-9E2F-D7F3C7FE2D17}">
      <dgm:prSet phldrT="[Texto]"/>
      <dgm:spPr/>
      <dgm:t>
        <a:bodyPr/>
        <a:lstStyle/>
        <a:p>
          <a:r>
            <a:rPr lang="es-MX" dirty="0" smtClean="0"/>
            <a:t>Sector salud</a:t>
          </a:r>
          <a:endParaRPr lang="es-MX" dirty="0"/>
        </a:p>
      </dgm:t>
    </dgm:pt>
    <dgm:pt modelId="{F0275942-CE7A-4104-8FC2-3D14298A33D5}" type="parTrans" cxnId="{0BAEB4F2-638B-4DE7-88C9-8B41C2020116}">
      <dgm:prSet/>
      <dgm:spPr/>
      <dgm:t>
        <a:bodyPr/>
        <a:lstStyle/>
        <a:p>
          <a:endParaRPr lang="es-MX"/>
        </a:p>
      </dgm:t>
    </dgm:pt>
    <dgm:pt modelId="{EF932485-D03B-4EF9-8858-EB28887C78E4}" type="sibTrans" cxnId="{0BAEB4F2-638B-4DE7-88C9-8B41C2020116}">
      <dgm:prSet/>
      <dgm:spPr/>
      <dgm:t>
        <a:bodyPr/>
        <a:lstStyle/>
        <a:p>
          <a:endParaRPr lang="es-MX"/>
        </a:p>
      </dgm:t>
    </dgm:pt>
    <dgm:pt modelId="{7FFA9E3C-4AD0-4660-919E-6BF27A3C7930}">
      <dgm:prSet phldrT="[Texto]"/>
      <dgm:spPr/>
      <dgm:t>
        <a:bodyPr/>
        <a:lstStyle/>
        <a:p>
          <a:r>
            <a:rPr lang="es-MX" dirty="0" smtClean="0"/>
            <a:t>Centro de Rehabilitaciones</a:t>
          </a:r>
          <a:endParaRPr lang="es-MX" dirty="0"/>
        </a:p>
      </dgm:t>
    </dgm:pt>
    <dgm:pt modelId="{3D6AD19D-D6A5-4702-9E46-691BC4CB5455}" type="parTrans" cxnId="{ED64B55C-677C-4DBC-89F2-6045CE76A91A}">
      <dgm:prSet/>
      <dgm:spPr/>
      <dgm:t>
        <a:bodyPr/>
        <a:lstStyle/>
        <a:p>
          <a:endParaRPr lang="es-MX"/>
        </a:p>
      </dgm:t>
    </dgm:pt>
    <dgm:pt modelId="{91762B8C-513C-4B52-B37A-408EF72B81C8}" type="sibTrans" cxnId="{ED64B55C-677C-4DBC-89F2-6045CE76A91A}">
      <dgm:prSet/>
      <dgm:spPr/>
      <dgm:t>
        <a:bodyPr/>
        <a:lstStyle/>
        <a:p>
          <a:endParaRPr lang="es-MX"/>
        </a:p>
      </dgm:t>
    </dgm:pt>
    <dgm:pt modelId="{08F3828D-09AF-42ED-B0C7-F7D38CC04EE3}">
      <dgm:prSet phldrT="[Texto]"/>
      <dgm:spPr/>
      <dgm:t>
        <a:bodyPr/>
        <a:lstStyle/>
        <a:p>
          <a:r>
            <a:rPr lang="es-MX" dirty="0" smtClean="0"/>
            <a:t>Centros educativos</a:t>
          </a:r>
          <a:endParaRPr lang="es-MX" dirty="0"/>
        </a:p>
      </dgm:t>
    </dgm:pt>
    <dgm:pt modelId="{26AB5FE1-7E9E-4CA0-90C3-30965F8F2577}" type="parTrans" cxnId="{8533A2DB-3D8A-455B-B44A-DC9BF892F18B}">
      <dgm:prSet/>
      <dgm:spPr/>
      <dgm:t>
        <a:bodyPr/>
        <a:lstStyle/>
        <a:p>
          <a:endParaRPr lang="es-MX"/>
        </a:p>
      </dgm:t>
    </dgm:pt>
    <dgm:pt modelId="{CC314BF8-2B44-42C3-9630-74920485BBC4}" type="sibTrans" cxnId="{8533A2DB-3D8A-455B-B44A-DC9BF892F18B}">
      <dgm:prSet/>
      <dgm:spPr/>
      <dgm:t>
        <a:bodyPr/>
        <a:lstStyle/>
        <a:p>
          <a:endParaRPr lang="es-MX"/>
        </a:p>
      </dgm:t>
    </dgm:pt>
    <dgm:pt modelId="{FB598CFD-43CF-40BE-A3F5-FE247949AEFC}" type="pres">
      <dgm:prSet presAssocID="{AE2AECE4-7B71-4958-87E3-46743FC73F9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80659D8-4CB0-4504-85F6-E62F5FADCBC7}" type="pres">
      <dgm:prSet presAssocID="{AE2AECE4-7B71-4958-87E3-46743FC73F93}" presName="hierFlow" presStyleCnt="0"/>
      <dgm:spPr/>
    </dgm:pt>
    <dgm:pt modelId="{3E546FEB-5E16-4942-8F3E-E45BFD8486C0}" type="pres">
      <dgm:prSet presAssocID="{AE2AECE4-7B71-4958-87E3-46743FC73F93}" presName="firstBuf" presStyleCnt="0"/>
      <dgm:spPr/>
    </dgm:pt>
    <dgm:pt modelId="{EB4CAF2B-D249-4B9D-80E9-87E6CC4C56CD}" type="pres">
      <dgm:prSet presAssocID="{AE2AECE4-7B71-4958-87E3-46743FC73F9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655F466-9D61-407B-93F4-0E5A4E7AD97D}" type="pres">
      <dgm:prSet presAssocID="{14A2A43E-BF0F-4768-8753-DE19C5C650AC}" presName="Name14" presStyleCnt="0"/>
      <dgm:spPr/>
    </dgm:pt>
    <dgm:pt modelId="{8516416A-AEF5-45D0-9438-0838CA18E9BF}" type="pres">
      <dgm:prSet presAssocID="{14A2A43E-BF0F-4768-8753-DE19C5C650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08445B4-EEB1-4015-B0A5-C6AD8C42B923}" type="pres">
      <dgm:prSet presAssocID="{14A2A43E-BF0F-4768-8753-DE19C5C650AC}" presName="hierChild2" presStyleCnt="0"/>
      <dgm:spPr/>
    </dgm:pt>
    <dgm:pt modelId="{B7267A17-108F-44D3-8CE1-566E7D8D8530}" type="pres">
      <dgm:prSet presAssocID="{C23C8990-911E-40FA-9EE7-677327C83C6E}" presName="Name19" presStyleLbl="parChTrans1D2" presStyleIdx="0" presStyleCnt="2"/>
      <dgm:spPr/>
      <dgm:t>
        <a:bodyPr/>
        <a:lstStyle/>
        <a:p>
          <a:endParaRPr lang="es-AR"/>
        </a:p>
      </dgm:t>
    </dgm:pt>
    <dgm:pt modelId="{7B7653AC-50EE-4926-891A-4776461B5393}" type="pres">
      <dgm:prSet presAssocID="{63B8B493-BC71-4D17-9B42-8250C38B51C9}" presName="Name21" presStyleCnt="0"/>
      <dgm:spPr/>
    </dgm:pt>
    <dgm:pt modelId="{296DF48B-D429-4FB8-A229-2D94E158B91D}" type="pres">
      <dgm:prSet presAssocID="{63B8B493-BC71-4D17-9B42-8250C38B51C9}" presName="level2Shape" presStyleLbl="node2" presStyleIdx="0" presStyleCnt="2"/>
      <dgm:spPr/>
      <dgm:t>
        <a:bodyPr/>
        <a:lstStyle/>
        <a:p>
          <a:endParaRPr lang="es-MX"/>
        </a:p>
      </dgm:t>
    </dgm:pt>
    <dgm:pt modelId="{05BC6534-E043-423F-A8D5-23E9EAA3551F}" type="pres">
      <dgm:prSet presAssocID="{63B8B493-BC71-4D17-9B42-8250C38B51C9}" presName="hierChild3" presStyleCnt="0"/>
      <dgm:spPr/>
    </dgm:pt>
    <dgm:pt modelId="{6F06166F-0B75-41BE-B9FD-D460A8AA5285}" type="pres">
      <dgm:prSet presAssocID="{1E5525AD-5088-4AC8-9F6D-6562CFECB96D}" presName="Name19" presStyleLbl="parChTrans1D3" presStyleIdx="0" presStyleCnt="1"/>
      <dgm:spPr/>
      <dgm:t>
        <a:bodyPr/>
        <a:lstStyle/>
        <a:p>
          <a:endParaRPr lang="es-AR"/>
        </a:p>
      </dgm:t>
    </dgm:pt>
    <dgm:pt modelId="{28AEC104-7784-4C45-9606-9703A36405A5}" type="pres">
      <dgm:prSet presAssocID="{D3473872-8346-4B4A-84A1-A6DD09E83C9C}" presName="Name21" presStyleCnt="0"/>
      <dgm:spPr/>
    </dgm:pt>
    <dgm:pt modelId="{F40A8742-ED9C-4CD9-8821-3B12EDC2D65A}" type="pres">
      <dgm:prSet presAssocID="{D3473872-8346-4B4A-84A1-A6DD09E83C9C}" presName="level2Shape" presStyleLbl="node3" presStyleIdx="0" presStyleCnt="1"/>
      <dgm:spPr/>
      <dgm:t>
        <a:bodyPr/>
        <a:lstStyle/>
        <a:p>
          <a:endParaRPr lang="es-AR"/>
        </a:p>
      </dgm:t>
    </dgm:pt>
    <dgm:pt modelId="{8F133E8F-1011-4B66-8678-356C8AB9570D}" type="pres">
      <dgm:prSet presAssocID="{D3473872-8346-4B4A-84A1-A6DD09E83C9C}" presName="hierChild3" presStyleCnt="0"/>
      <dgm:spPr/>
    </dgm:pt>
    <dgm:pt modelId="{BDEC233A-626B-4D0B-AF8E-4544D2B8398B}" type="pres">
      <dgm:prSet presAssocID="{6732B043-43AC-47B2-AF59-C1880FE1E3F7}" presName="Name19" presStyleLbl="parChTrans1D2" presStyleIdx="1" presStyleCnt="2"/>
      <dgm:spPr/>
      <dgm:t>
        <a:bodyPr/>
        <a:lstStyle/>
        <a:p>
          <a:endParaRPr lang="es-AR"/>
        </a:p>
      </dgm:t>
    </dgm:pt>
    <dgm:pt modelId="{C12D7724-27F2-473B-BE9D-B52E4814C2E1}" type="pres">
      <dgm:prSet presAssocID="{9D72458E-671B-4C67-AFB4-A75E1AA1D3B9}" presName="Name21" presStyleCnt="0"/>
      <dgm:spPr/>
    </dgm:pt>
    <dgm:pt modelId="{3C231056-274A-47CB-980A-83B6A04CCF69}" type="pres">
      <dgm:prSet presAssocID="{9D72458E-671B-4C67-AFB4-A75E1AA1D3B9}" presName="level2Shape" presStyleLbl="node2" presStyleIdx="1" presStyleCnt="2"/>
      <dgm:spPr/>
      <dgm:t>
        <a:bodyPr/>
        <a:lstStyle/>
        <a:p>
          <a:endParaRPr lang="es-AR"/>
        </a:p>
      </dgm:t>
    </dgm:pt>
    <dgm:pt modelId="{822580CA-538A-48D3-A036-46DB9DC5E191}" type="pres">
      <dgm:prSet presAssocID="{9D72458E-671B-4C67-AFB4-A75E1AA1D3B9}" presName="hierChild3" presStyleCnt="0"/>
      <dgm:spPr/>
    </dgm:pt>
    <dgm:pt modelId="{902A8A84-D28B-400E-87F6-227246468F7A}" type="pres">
      <dgm:prSet presAssocID="{AE2AECE4-7B71-4958-87E3-46743FC73F93}" presName="bgShapesFlow" presStyleCnt="0"/>
      <dgm:spPr/>
    </dgm:pt>
    <dgm:pt modelId="{5E14255E-F9F7-4FB7-BE0F-5CA164886E21}" type="pres">
      <dgm:prSet presAssocID="{708C5475-F868-4200-9E2F-D7F3C7FE2D17}" presName="rectComp" presStyleCnt="0"/>
      <dgm:spPr/>
    </dgm:pt>
    <dgm:pt modelId="{82E1E37E-3074-40BC-9D89-A118E5A49090}" type="pres">
      <dgm:prSet presAssocID="{708C5475-F868-4200-9E2F-D7F3C7FE2D17}" presName="bgRect" presStyleLbl="bgShp" presStyleIdx="0" presStyleCnt="3"/>
      <dgm:spPr/>
      <dgm:t>
        <a:bodyPr/>
        <a:lstStyle/>
        <a:p>
          <a:endParaRPr lang="es-AR"/>
        </a:p>
      </dgm:t>
    </dgm:pt>
    <dgm:pt modelId="{207D22C6-BA0D-48B2-A2F8-75F2CEB4B239}" type="pres">
      <dgm:prSet presAssocID="{708C5475-F868-4200-9E2F-D7F3C7FE2D1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BE91483-A3DC-4412-8449-BE2EE66D86E8}" type="pres">
      <dgm:prSet presAssocID="{708C5475-F868-4200-9E2F-D7F3C7FE2D17}" presName="spComp" presStyleCnt="0"/>
      <dgm:spPr/>
    </dgm:pt>
    <dgm:pt modelId="{45E25BE4-1015-4331-8F7F-65F21023C4CC}" type="pres">
      <dgm:prSet presAssocID="{708C5475-F868-4200-9E2F-D7F3C7FE2D17}" presName="vSp" presStyleCnt="0"/>
      <dgm:spPr/>
    </dgm:pt>
    <dgm:pt modelId="{D2534851-C19C-47AF-AC91-8C119591C48C}" type="pres">
      <dgm:prSet presAssocID="{7FFA9E3C-4AD0-4660-919E-6BF27A3C7930}" presName="rectComp" presStyleCnt="0"/>
      <dgm:spPr/>
    </dgm:pt>
    <dgm:pt modelId="{47819E94-F988-4D37-8E6E-CA3CE3BEABDD}" type="pres">
      <dgm:prSet presAssocID="{7FFA9E3C-4AD0-4660-919E-6BF27A3C7930}" presName="bgRect" presStyleLbl="bgShp" presStyleIdx="1" presStyleCnt="3"/>
      <dgm:spPr/>
      <dgm:t>
        <a:bodyPr/>
        <a:lstStyle/>
        <a:p>
          <a:endParaRPr lang="es-MX"/>
        </a:p>
      </dgm:t>
    </dgm:pt>
    <dgm:pt modelId="{AC044AFA-89E8-4D9B-BA7D-012BCF8ABD2D}" type="pres">
      <dgm:prSet presAssocID="{7FFA9E3C-4AD0-4660-919E-6BF27A3C793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4EE27C-8FA9-43F1-8AEB-BEB6CADDC39E}" type="pres">
      <dgm:prSet presAssocID="{7FFA9E3C-4AD0-4660-919E-6BF27A3C7930}" presName="spComp" presStyleCnt="0"/>
      <dgm:spPr/>
    </dgm:pt>
    <dgm:pt modelId="{E5E77A03-E0AD-4C20-B3E0-C671066CDDCA}" type="pres">
      <dgm:prSet presAssocID="{7FFA9E3C-4AD0-4660-919E-6BF27A3C7930}" presName="vSp" presStyleCnt="0"/>
      <dgm:spPr/>
    </dgm:pt>
    <dgm:pt modelId="{A10FF364-CE2A-40C3-BEEB-E1509B9D0782}" type="pres">
      <dgm:prSet presAssocID="{08F3828D-09AF-42ED-B0C7-F7D38CC04EE3}" presName="rectComp" presStyleCnt="0"/>
      <dgm:spPr/>
    </dgm:pt>
    <dgm:pt modelId="{EB5FFB71-0AF6-423C-9F43-ED501FA59F17}" type="pres">
      <dgm:prSet presAssocID="{08F3828D-09AF-42ED-B0C7-F7D38CC04EE3}" presName="bgRect" presStyleLbl="bgShp" presStyleIdx="2" presStyleCnt="3"/>
      <dgm:spPr/>
      <dgm:t>
        <a:bodyPr/>
        <a:lstStyle/>
        <a:p>
          <a:endParaRPr lang="es-AR"/>
        </a:p>
      </dgm:t>
    </dgm:pt>
    <dgm:pt modelId="{2A2E6634-7B95-482C-909A-E25FD8DEE52A}" type="pres">
      <dgm:prSet presAssocID="{08F3828D-09AF-42ED-B0C7-F7D38CC04EE3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533A2DB-3D8A-455B-B44A-DC9BF892F18B}" srcId="{AE2AECE4-7B71-4958-87E3-46743FC73F93}" destId="{08F3828D-09AF-42ED-B0C7-F7D38CC04EE3}" srcOrd="3" destOrd="0" parTransId="{26AB5FE1-7E9E-4CA0-90C3-30965F8F2577}" sibTransId="{CC314BF8-2B44-42C3-9630-74920485BBC4}"/>
    <dgm:cxn modelId="{DAAE16A1-7D70-4936-AC0F-6908C50ACEA4}" type="presOf" srcId="{708C5475-F868-4200-9E2F-D7F3C7FE2D17}" destId="{82E1E37E-3074-40BC-9D89-A118E5A49090}" srcOrd="0" destOrd="0" presId="urn:microsoft.com/office/officeart/2005/8/layout/hierarchy6"/>
    <dgm:cxn modelId="{82860319-10C2-47E8-A796-0916649742BC}" srcId="{63B8B493-BC71-4D17-9B42-8250C38B51C9}" destId="{D3473872-8346-4B4A-84A1-A6DD09E83C9C}" srcOrd="0" destOrd="0" parTransId="{1E5525AD-5088-4AC8-9F6D-6562CFECB96D}" sibTransId="{CF0CA36E-B8A6-4596-91F5-8CC66B4CBC90}"/>
    <dgm:cxn modelId="{DE1876E5-AE0A-46FD-B3D6-705540F48BDF}" type="presOf" srcId="{9D72458E-671B-4C67-AFB4-A75E1AA1D3B9}" destId="{3C231056-274A-47CB-980A-83B6A04CCF69}" srcOrd="0" destOrd="0" presId="urn:microsoft.com/office/officeart/2005/8/layout/hierarchy6"/>
    <dgm:cxn modelId="{583E90AC-13C4-41F5-A4ED-6F870E20484D}" type="presOf" srcId="{08F3828D-09AF-42ED-B0C7-F7D38CC04EE3}" destId="{EB5FFB71-0AF6-423C-9F43-ED501FA59F17}" srcOrd="0" destOrd="0" presId="urn:microsoft.com/office/officeart/2005/8/layout/hierarchy6"/>
    <dgm:cxn modelId="{E9211916-C6B8-402E-8B4F-F51171F0851C}" srcId="{14A2A43E-BF0F-4768-8753-DE19C5C650AC}" destId="{63B8B493-BC71-4D17-9B42-8250C38B51C9}" srcOrd="0" destOrd="0" parTransId="{C23C8990-911E-40FA-9EE7-677327C83C6E}" sibTransId="{974FD8DB-41FA-459A-BED0-B4FDC049FD9B}"/>
    <dgm:cxn modelId="{AC592B41-DEAA-42F5-AB2E-FE41E6317BE2}" type="presOf" srcId="{AE2AECE4-7B71-4958-87E3-46743FC73F93}" destId="{FB598CFD-43CF-40BE-A3F5-FE247949AEFC}" srcOrd="0" destOrd="0" presId="urn:microsoft.com/office/officeart/2005/8/layout/hierarchy6"/>
    <dgm:cxn modelId="{9A83C71D-9C14-48AE-85BB-360A583E53B6}" srcId="{14A2A43E-BF0F-4768-8753-DE19C5C650AC}" destId="{9D72458E-671B-4C67-AFB4-A75E1AA1D3B9}" srcOrd="1" destOrd="0" parTransId="{6732B043-43AC-47B2-AF59-C1880FE1E3F7}" sibTransId="{510F7511-7751-41A7-98E7-DAD44AA2FD58}"/>
    <dgm:cxn modelId="{2DA0E59C-B52B-4F7B-82B4-E6153E27EA46}" type="presOf" srcId="{D3473872-8346-4B4A-84A1-A6DD09E83C9C}" destId="{F40A8742-ED9C-4CD9-8821-3B12EDC2D65A}" srcOrd="0" destOrd="0" presId="urn:microsoft.com/office/officeart/2005/8/layout/hierarchy6"/>
    <dgm:cxn modelId="{860CD79E-5BA6-47C9-87EA-AAEF18DAC0F4}" type="presOf" srcId="{7FFA9E3C-4AD0-4660-919E-6BF27A3C7930}" destId="{AC044AFA-89E8-4D9B-BA7D-012BCF8ABD2D}" srcOrd="1" destOrd="0" presId="urn:microsoft.com/office/officeart/2005/8/layout/hierarchy6"/>
    <dgm:cxn modelId="{596D1A1C-62E0-4CCD-8109-DEB86913952E}" type="presOf" srcId="{7FFA9E3C-4AD0-4660-919E-6BF27A3C7930}" destId="{47819E94-F988-4D37-8E6E-CA3CE3BEABDD}" srcOrd="0" destOrd="0" presId="urn:microsoft.com/office/officeart/2005/8/layout/hierarchy6"/>
    <dgm:cxn modelId="{1BDF4293-B470-4DC8-A631-871210A2A5CE}" type="presOf" srcId="{1E5525AD-5088-4AC8-9F6D-6562CFECB96D}" destId="{6F06166F-0B75-41BE-B9FD-D460A8AA5285}" srcOrd="0" destOrd="0" presId="urn:microsoft.com/office/officeart/2005/8/layout/hierarchy6"/>
    <dgm:cxn modelId="{3193F1A6-8BAC-4A0C-A67C-E7EDCCCE0AC7}" type="presOf" srcId="{708C5475-F868-4200-9E2F-D7F3C7FE2D17}" destId="{207D22C6-BA0D-48B2-A2F8-75F2CEB4B239}" srcOrd="1" destOrd="0" presId="urn:microsoft.com/office/officeart/2005/8/layout/hierarchy6"/>
    <dgm:cxn modelId="{41BC63BB-F435-471F-A402-437D9580AE1E}" type="presOf" srcId="{14A2A43E-BF0F-4768-8753-DE19C5C650AC}" destId="{8516416A-AEF5-45D0-9438-0838CA18E9BF}" srcOrd="0" destOrd="0" presId="urn:microsoft.com/office/officeart/2005/8/layout/hierarchy6"/>
    <dgm:cxn modelId="{BDBE7568-4C4A-42D0-B2C8-43F6ED9F417E}" type="presOf" srcId="{C23C8990-911E-40FA-9EE7-677327C83C6E}" destId="{B7267A17-108F-44D3-8CE1-566E7D8D8530}" srcOrd="0" destOrd="0" presId="urn:microsoft.com/office/officeart/2005/8/layout/hierarchy6"/>
    <dgm:cxn modelId="{ED64B55C-677C-4DBC-89F2-6045CE76A91A}" srcId="{AE2AECE4-7B71-4958-87E3-46743FC73F93}" destId="{7FFA9E3C-4AD0-4660-919E-6BF27A3C7930}" srcOrd="2" destOrd="0" parTransId="{3D6AD19D-D6A5-4702-9E46-691BC4CB5455}" sibTransId="{91762B8C-513C-4B52-B37A-408EF72B81C8}"/>
    <dgm:cxn modelId="{0BAEB4F2-638B-4DE7-88C9-8B41C2020116}" srcId="{AE2AECE4-7B71-4958-87E3-46743FC73F93}" destId="{708C5475-F868-4200-9E2F-D7F3C7FE2D17}" srcOrd="1" destOrd="0" parTransId="{F0275942-CE7A-4104-8FC2-3D14298A33D5}" sibTransId="{EF932485-D03B-4EF9-8858-EB28887C78E4}"/>
    <dgm:cxn modelId="{C67A25B2-F01E-4207-BDE3-0FE99E659EA9}" type="presOf" srcId="{6732B043-43AC-47B2-AF59-C1880FE1E3F7}" destId="{BDEC233A-626B-4D0B-AF8E-4544D2B8398B}" srcOrd="0" destOrd="0" presId="urn:microsoft.com/office/officeart/2005/8/layout/hierarchy6"/>
    <dgm:cxn modelId="{61EDDCF3-38E3-4A72-A570-50C1BF1FAD5E}" type="presOf" srcId="{08F3828D-09AF-42ED-B0C7-F7D38CC04EE3}" destId="{2A2E6634-7B95-482C-909A-E25FD8DEE52A}" srcOrd="1" destOrd="0" presId="urn:microsoft.com/office/officeart/2005/8/layout/hierarchy6"/>
    <dgm:cxn modelId="{3FAE90D2-A464-4B0E-8F08-31FD9563630A}" type="presOf" srcId="{63B8B493-BC71-4D17-9B42-8250C38B51C9}" destId="{296DF48B-D429-4FB8-A229-2D94E158B91D}" srcOrd="0" destOrd="0" presId="urn:microsoft.com/office/officeart/2005/8/layout/hierarchy6"/>
    <dgm:cxn modelId="{C1410D32-CAEA-4E6B-844F-85939239C8C1}" srcId="{AE2AECE4-7B71-4958-87E3-46743FC73F93}" destId="{14A2A43E-BF0F-4768-8753-DE19C5C650AC}" srcOrd="0" destOrd="0" parTransId="{8E8FBE7B-F559-4CDD-AD84-84CA89FC61A9}" sibTransId="{A3F4AC94-425B-46BB-8B09-36311A678668}"/>
    <dgm:cxn modelId="{FABFDE55-14ED-4366-BC99-9660FC626433}" type="presParOf" srcId="{FB598CFD-43CF-40BE-A3F5-FE247949AEFC}" destId="{D80659D8-4CB0-4504-85F6-E62F5FADCBC7}" srcOrd="0" destOrd="0" presId="urn:microsoft.com/office/officeart/2005/8/layout/hierarchy6"/>
    <dgm:cxn modelId="{BA195F1C-324C-4C79-9253-7E736259BA98}" type="presParOf" srcId="{D80659D8-4CB0-4504-85F6-E62F5FADCBC7}" destId="{3E546FEB-5E16-4942-8F3E-E45BFD8486C0}" srcOrd="0" destOrd="0" presId="urn:microsoft.com/office/officeart/2005/8/layout/hierarchy6"/>
    <dgm:cxn modelId="{D3F6E178-7A6C-4FFE-A189-9F7EB0C14ED2}" type="presParOf" srcId="{D80659D8-4CB0-4504-85F6-E62F5FADCBC7}" destId="{EB4CAF2B-D249-4B9D-80E9-87E6CC4C56CD}" srcOrd="1" destOrd="0" presId="urn:microsoft.com/office/officeart/2005/8/layout/hierarchy6"/>
    <dgm:cxn modelId="{800AFFA7-1C9A-4F12-98BC-9FFC116B583A}" type="presParOf" srcId="{EB4CAF2B-D249-4B9D-80E9-87E6CC4C56CD}" destId="{B655F466-9D61-407B-93F4-0E5A4E7AD97D}" srcOrd="0" destOrd="0" presId="urn:microsoft.com/office/officeart/2005/8/layout/hierarchy6"/>
    <dgm:cxn modelId="{0B0830DF-EAA1-4547-BC9D-0D935843B483}" type="presParOf" srcId="{B655F466-9D61-407B-93F4-0E5A4E7AD97D}" destId="{8516416A-AEF5-45D0-9438-0838CA18E9BF}" srcOrd="0" destOrd="0" presId="urn:microsoft.com/office/officeart/2005/8/layout/hierarchy6"/>
    <dgm:cxn modelId="{62F3FD0D-2F3C-42DC-8F11-20AB99FCAE7E}" type="presParOf" srcId="{B655F466-9D61-407B-93F4-0E5A4E7AD97D}" destId="{B08445B4-EEB1-4015-B0A5-C6AD8C42B923}" srcOrd="1" destOrd="0" presId="urn:microsoft.com/office/officeart/2005/8/layout/hierarchy6"/>
    <dgm:cxn modelId="{9AD8E0CB-DF98-4929-82A5-2DA3F9D0350B}" type="presParOf" srcId="{B08445B4-EEB1-4015-B0A5-C6AD8C42B923}" destId="{B7267A17-108F-44D3-8CE1-566E7D8D8530}" srcOrd="0" destOrd="0" presId="urn:microsoft.com/office/officeart/2005/8/layout/hierarchy6"/>
    <dgm:cxn modelId="{C69A5EE8-0867-4657-969A-5D1BB3992CBE}" type="presParOf" srcId="{B08445B4-EEB1-4015-B0A5-C6AD8C42B923}" destId="{7B7653AC-50EE-4926-891A-4776461B5393}" srcOrd="1" destOrd="0" presId="urn:microsoft.com/office/officeart/2005/8/layout/hierarchy6"/>
    <dgm:cxn modelId="{C543702A-627F-45A7-B38B-9F745A5D0339}" type="presParOf" srcId="{7B7653AC-50EE-4926-891A-4776461B5393}" destId="{296DF48B-D429-4FB8-A229-2D94E158B91D}" srcOrd="0" destOrd="0" presId="urn:microsoft.com/office/officeart/2005/8/layout/hierarchy6"/>
    <dgm:cxn modelId="{11F939B7-3C11-4E7B-BB44-3D9B1124498A}" type="presParOf" srcId="{7B7653AC-50EE-4926-891A-4776461B5393}" destId="{05BC6534-E043-423F-A8D5-23E9EAA3551F}" srcOrd="1" destOrd="0" presId="urn:microsoft.com/office/officeart/2005/8/layout/hierarchy6"/>
    <dgm:cxn modelId="{EF8C29D3-976D-4160-AFFE-90D1F7745ACB}" type="presParOf" srcId="{05BC6534-E043-423F-A8D5-23E9EAA3551F}" destId="{6F06166F-0B75-41BE-B9FD-D460A8AA5285}" srcOrd="0" destOrd="0" presId="urn:microsoft.com/office/officeart/2005/8/layout/hierarchy6"/>
    <dgm:cxn modelId="{8A9071F0-0F23-417B-A7A1-4C254D408705}" type="presParOf" srcId="{05BC6534-E043-423F-A8D5-23E9EAA3551F}" destId="{28AEC104-7784-4C45-9606-9703A36405A5}" srcOrd="1" destOrd="0" presId="urn:microsoft.com/office/officeart/2005/8/layout/hierarchy6"/>
    <dgm:cxn modelId="{122D1646-C266-4BF2-AE6B-D53AC5F19B5D}" type="presParOf" srcId="{28AEC104-7784-4C45-9606-9703A36405A5}" destId="{F40A8742-ED9C-4CD9-8821-3B12EDC2D65A}" srcOrd="0" destOrd="0" presId="urn:microsoft.com/office/officeart/2005/8/layout/hierarchy6"/>
    <dgm:cxn modelId="{FABA7462-E7B9-40CD-9D6C-20113A942454}" type="presParOf" srcId="{28AEC104-7784-4C45-9606-9703A36405A5}" destId="{8F133E8F-1011-4B66-8678-356C8AB9570D}" srcOrd="1" destOrd="0" presId="urn:microsoft.com/office/officeart/2005/8/layout/hierarchy6"/>
    <dgm:cxn modelId="{6D8F9058-C01E-4AC4-892B-1FD2D4A06DA7}" type="presParOf" srcId="{B08445B4-EEB1-4015-B0A5-C6AD8C42B923}" destId="{BDEC233A-626B-4D0B-AF8E-4544D2B8398B}" srcOrd="2" destOrd="0" presId="urn:microsoft.com/office/officeart/2005/8/layout/hierarchy6"/>
    <dgm:cxn modelId="{AD9B0FD2-9D61-4E10-9FC6-CE0E15045FD0}" type="presParOf" srcId="{B08445B4-EEB1-4015-B0A5-C6AD8C42B923}" destId="{C12D7724-27F2-473B-BE9D-B52E4814C2E1}" srcOrd="3" destOrd="0" presId="urn:microsoft.com/office/officeart/2005/8/layout/hierarchy6"/>
    <dgm:cxn modelId="{E0025F14-698D-4E9A-9D20-AC4EB8323307}" type="presParOf" srcId="{C12D7724-27F2-473B-BE9D-B52E4814C2E1}" destId="{3C231056-274A-47CB-980A-83B6A04CCF69}" srcOrd="0" destOrd="0" presId="urn:microsoft.com/office/officeart/2005/8/layout/hierarchy6"/>
    <dgm:cxn modelId="{3C42DE05-EB53-4914-8969-EA00B3147ADC}" type="presParOf" srcId="{C12D7724-27F2-473B-BE9D-B52E4814C2E1}" destId="{822580CA-538A-48D3-A036-46DB9DC5E191}" srcOrd="1" destOrd="0" presId="urn:microsoft.com/office/officeart/2005/8/layout/hierarchy6"/>
    <dgm:cxn modelId="{59047B33-9D52-457F-B3EF-AF1C06D5FE6F}" type="presParOf" srcId="{FB598CFD-43CF-40BE-A3F5-FE247949AEFC}" destId="{902A8A84-D28B-400E-87F6-227246468F7A}" srcOrd="1" destOrd="0" presId="urn:microsoft.com/office/officeart/2005/8/layout/hierarchy6"/>
    <dgm:cxn modelId="{7C90733E-BDE0-48C9-86E2-728E3BEFFF6D}" type="presParOf" srcId="{902A8A84-D28B-400E-87F6-227246468F7A}" destId="{5E14255E-F9F7-4FB7-BE0F-5CA164886E21}" srcOrd="0" destOrd="0" presId="urn:microsoft.com/office/officeart/2005/8/layout/hierarchy6"/>
    <dgm:cxn modelId="{9C3CF6B2-3D5F-42C9-B1EF-6F79FB0024EB}" type="presParOf" srcId="{5E14255E-F9F7-4FB7-BE0F-5CA164886E21}" destId="{82E1E37E-3074-40BC-9D89-A118E5A49090}" srcOrd="0" destOrd="0" presId="urn:microsoft.com/office/officeart/2005/8/layout/hierarchy6"/>
    <dgm:cxn modelId="{0B92FD0A-A6F3-465E-8355-BAA01890EE7E}" type="presParOf" srcId="{5E14255E-F9F7-4FB7-BE0F-5CA164886E21}" destId="{207D22C6-BA0D-48B2-A2F8-75F2CEB4B239}" srcOrd="1" destOrd="0" presId="urn:microsoft.com/office/officeart/2005/8/layout/hierarchy6"/>
    <dgm:cxn modelId="{865C8605-41EC-44DD-AE89-005BA739A643}" type="presParOf" srcId="{902A8A84-D28B-400E-87F6-227246468F7A}" destId="{1BE91483-A3DC-4412-8449-BE2EE66D86E8}" srcOrd="1" destOrd="0" presId="urn:microsoft.com/office/officeart/2005/8/layout/hierarchy6"/>
    <dgm:cxn modelId="{89FF9492-B96A-4BD2-8971-8055A4740C9B}" type="presParOf" srcId="{1BE91483-A3DC-4412-8449-BE2EE66D86E8}" destId="{45E25BE4-1015-4331-8F7F-65F21023C4CC}" srcOrd="0" destOrd="0" presId="urn:microsoft.com/office/officeart/2005/8/layout/hierarchy6"/>
    <dgm:cxn modelId="{AD97866F-06AD-40DF-90C3-2DA9480FDD51}" type="presParOf" srcId="{902A8A84-D28B-400E-87F6-227246468F7A}" destId="{D2534851-C19C-47AF-AC91-8C119591C48C}" srcOrd="2" destOrd="0" presId="urn:microsoft.com/office/officeart/2005/8/layout/hierarchy6"/>
    <dgm:cxn modelId="{343FA00B-D07F-42F7-8629-F568A4DD478A}" type="presParOf" srcId="{D2534851-C19C-47AF-AC91-8C119591C48C}" destId="{47819E94-F988-4D37-8E6E-CA3CE3BEABDD}" srcOrd="0" destOrd="0" presId="urn:microsoft.com/office/officeart/2005/8/layout/hierarchy6"/>
    <dgm:cxn modelId="{48207EDE-8C36-407E-83DA-4D05A58E48D9}" type="presParOf" srcId="{D2534851-C19C-47AF-AC91-8C119591C48C}" destId="{AC044AFA-89E8-4D9B-BA7D-012BCF8ABD2D}" srcOrd="1" destOrd="0" presId="urn:microsoft.com/office/officeart/2005/8/layout/hierarchy6"/>
    <dgm:cxn modelId="{0153DA72-A4B9-4600-9085-D1B5A2090D68}" type="presParOf" srcId="{902A8A84-D28B-400E-87F6-227246468F7A}" destId="{574EE27C-8FA9-43F1-8AEB-BEB6CADDC39E}" srcOrd="3" destOrd="0" presId="urn:microsoft.com/office/officeart/2005/8/layout/hierarchy6"/>
    <dgm:cxn modelId="{F72F5454-E1AF-4A20-BFC8-7272A1F5EAA8}" type="presParOf" srcId="{574EE27C-8FA9-43F1-8AEB-BEB6CADDC39E}" destId="{E5E77A03-E0AD-4C20-B3E0-C671066CDDCA}" srcOrd="0" destOrd="0" presId="urn:microsoft.com/office/officeart/2005/8/layout/hierarchy6"/>
    <dgm:cxn modelId="{07BCD53C-CF2E-458D-AE6E-43E4B0C4C496}" type="presParOf" srcId="{902A8A84-D28B-400E-87F6-227246468F7A}" destId="{A10FF364-CE2A-40C3-BEEB-E1509B9D0782}" srcOrd="4" destOrd="0" presId="urn:microsoft.com/office/officeart/2005/8/layout/hierarchy6"/>
    <dgm:cxn modelId="{874149A3-8864-4FDF-B424-AFE15A07A087}" type="presParOf" srcId="{A10FF364-CE2A-40C3-BEEB-E1509B9D0782}" destId="{EB5FFB71-0AF6-423C-9F43-ED501FA59F17}" srcOrd="0" destOrd="0" presId="urn:microsoft.com/office/officeart/2005/8/layout/hierarchy6"/>
    <dgm:cxn modelId="{0544A380-E0F0-4BF8-B7CA-46C1AAA9F102}" type="presParOf" srcId="{A10FF364-CE2A-40C3-BEEB-E1509B9D0782}" destId="{2A2E6634-7B95-482C-909A-E25FD8DEE52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4B9601-6C06-47DC-AA78-87293224FC3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BC03E7FF-C419-4EEB-A8A1-53CFF655AC56}">
      <dgm:prSet phldrT="[Texto]"/>
      <dgm:spPr/>
      <dgm:t>
        <a:bodyPr/>
        <a:lstStyle/>
        <a:p>
          <a:r>
            <a:rPr lang="es-MX" dirty="0" smtClean="0"/>
            <a:t>Enseñanza</a:t>
          </a:r>
          <a:endParaRPr lang="es-MX" dirty="0"/>
        </a:p>
      </dgm:t>
    </dgm:pt>
    <dgm:pt modelId="{DBDECDB4-714F-4197-8289-AEE6090A3B60}" type="parTrans" cxnId="{1E56B2D6-45D3-497A-ADB2-D06A2AEF2B9A}">
      <dgm:prSet/>
      <dgm:spPr/>
      <dgm:t>
        <a:bodyPr/>
        <a:lstStyle/>
        <a:p>
          <a:endParaRPr lang="es-MX"/>
        </a:p>
      </dgm:t>
    </dgm:pt>
    <dgm:pt modelId="{104649BD-A8DB-4557-AB17-5867A90004AF}" type="sibTrans" cxnId="{1E56B2D6-45D3-497A-ADB2-D06A2AEF2B9A}">
      <dgm:prSet/>
      <dgm:spPr/>
      <dgm:t>
        <a:bodyPr/>
        <a:lstStyle/>
        <a:p>
          <a:endParaRPr lang="es-MX"/>
        </a:p>
      </dgm:t>
    </dgm:pt>
    <dgm:pt modelId="{D4D291CC-817B-45F9-B406-F3B851E54FFB}">
      <dgm:prSet phldrT="[Texto]"/>
      <dgm:spPr/>
      <dgm:t>
        <a:bodyPr/>
        <a:lstStyle/>
        <a:p>
          <a:r>
            <a:rPr lang="es-MX" dirty="0" smtClean="0"/>
            <a:t>Aprendizaje</a:t>
          </a:r>
          <a:endParaRPr lang="es-MX" dirty="0"/>
        </a:p>
      </dgm:t>
    </dgm:pt>
    <dgm:pt modelId="{7CEE9478-FF72-4827-8F43-57B3F9DDCFC6}" type="parTrans" cxnId="{70BB1D7E-2AC9-43A9-B9C9-5A63B270F2E6}">
      <dgm:prSet/>
      <dgm:spPr/>
      <dgm:t>
        <a:bodyPr/>
        <a:lstStyle/>
        <a:p>
          <a:endParaRPr lang="es-MX"/>
        </a:p>
      </dgm:t>
    </dgm:pt>
    <dgm:pt modelId="{B84B9A49-F4B2-4620-ABB5-4E52157843E4}" type="sibTrans" cxnId="{70BB1D7E-2AC9-43A9-B9C9-5A63B270F2E6}">
      <dgm:prSet/>
      <dgm:spPr/>
      <dgm:t>
        <a:bodyPr/>
        <a:lstStyle/>
        <a:p>
          <a:endParaRPr lang="es-MX"/>
        </a:p>
      </dgm:t>
    </dgm:pt>
    <dgm:pt modelId="{0859834C-C9BE-4AF9-B570-A1AE70283073}">
      <dgm:prSet phldrT="[Texto]"/>
      <dgm:spPr/>
      <dgm:t>
        <a:bodyPr/>
        <a:lstStyle/>
        <a:p>
          <a:r>
            <a:rPr lang="es-MX" dirty="0" smtClean="0"/>
            <a:t>Comunicación</a:t>
          </a:r>
          <a:endParaRPr lang="es-MX" dirty="0"/>
        </a:p>
      </dgm:t>
    </dgm:pt>
    <dgm:pt modelId="{4C277C42-CA27-4FF4-A230-2BC407291F0A}" type="parTrans" cxnId="{FC87E51A-4617-455B-8E9D-C544DDE73126}">
      <dgm:prSet/>
      <dgm:spPr/>
      <dgm:t>
        <a:bodyPr/>
        <a:lstStyle/>
        <a:p>
          <a:endParaRPr lang="es-MX"/>
        </a:p>
      </dgm:t>
    </dgm:pt>
    <dgm:pt modelId="{425E3C48-7E07-4F17-BCB7-3A17269E2770}" type="sibTrans" cxnId="{FC87E51A-4617-455B-8E9D-C544DDE73126}">
      <dgm:prSet/>
      <dgm:spPr/>
      <dgm:t>
        <a:bodyPr/>
        <a:lstStyle/>
        <a:p>
          <a:endParaRPr lang="es-MX"/>
        </a:p>
      </dgm:t>
    </dgm:pt>
    <dgm:pt modelId="{B8489233-D3FB-44D3-ABE2-DDF056D14694}" type="pres">
      <dgm:prSet presAssocID="{8C4B9601-6C06-47DC-AA78-87293224FC3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C0D6D606-0877-488A-A813-B7C9FA3654E4}" type="pres">
      <dgm:prSet presAssocID="{BC03E7FF-C419-4EEB-A8A1-53CFF655AC56}" presName="Accent1" presStyleCnt="0"/>
      <dgm:spPr/>
    </dgm:pt>
    <dgm:pt modelId="{A530BB58-5109-4D16-9B19-099B7284A336}" type="pres">
      <dgm:prSet presAssocID="{BC03E7FF-C419-4EEB-A8A1-53CFF655AC56}" presName="Accent" presStyleLbl="node1" presStyleIdx="0" presStyleCnt="3"/>
      <dgm:spPr/>
    </dgm:pt>
    <dgm:pt modelId="{56D70492-FA7A-4551-9866-0AB66CA751D0}" type="pres">
      <dgm:prSet presAssocID="{BC03E7FF-C419-4EEB-A8A1-53CFF655AC5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36F30D4-8FE5-416D-8857-C34DC029CC6F}" type="pres">
      <dgm:prSet presAssocID="{D4D291CC-817B-45F9-B406-F3B851E54FFB}" presName="Accent2" presStyleCnt="0"/>
      <dgm:spPr/>
    </dgm:pt>
    <dgm:pt modelId="{003F645C-CC34-4CF1-A2EB-E48D936884A1}" type="pres">
      <dgm:prSet presAssocID="{D4D291CC-817B-45F9-B406-F3B851E54FFB}" presName="Accent" presStyleLbl="node1" presStyleIdx="1" presStyleCnt="3"/>
      <dgm:spPr/>
    </dgm:pt>
    <dgm:pt modelId="{9070409D-527A-42C3-B313-56D9F62EB33B}" type="pres">
      <dgm:prSet presAssocID="{D4D291CC-817B-45F9-B406-F3B851E54FF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65AB80-D437-4E97-B849-4D1318EBA81F}" type="pres">
      <dgm:prSet presAssocID="{0859834C-C9BE-4AF9-B570-A1AE70283073}" presName="Accent3" presStyleCnt="0"/>
      <dgm:spPr/>
    </dgm:pt>
    <dgm:pt modelId="{DD06673D-B7A1-4740-A9E9-7D08BB44660D}" type="pres">
      <dgm:prSet presAssocID="{0859834C-C9BE-4AF9-B570-A1AE70283073}" presName="Accent" presStyleLbl="node1" presStyleIdx="2" presStyleCnt="3"/>
      <dgm:spPr/>
    </dgm:pt>
    <dgm:pt modelId="{0AEC8065-6D36-4888-808C-C36F52C363A0}" type="pres">
      <dgm:prSet presAssocID="{0859834C-C9BE-4AF9-B570-A1AE7028307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87413E3-BCA5-4C6C-8CD1-430D91A6AE45}" type="presOf" srcId="{D4D291CC-817B-45F9-B406-F3B851E54FFB}" destId="{9070409D-527A-42C3-B313-56D9F62EB33B}" srcOrd="0" destOrd="0" presId="urn:microsoft.com/office/officeart/2009/layout/CircleArrowProcess"/>
    <dgm:cxn modelId="{1E56B2D6-45D3-497A-ADB2-D06A2AEF2B9A}" srcId="{8C4B9601-6C06-47DC-AA78-87293224FC33}" destId="{BC03E7FF-C419-4EEB-A8A1-53CFF655AC56}" srcOrd="0" destOrd="0" parTransId="{DBDECDB4-714F-4197-8289-AEE6090A3B60}" sibTransId="{104649BD-A8DB-4557-AB17-5867A90004AF}"/>
    <dgm:cxn modelId="{70BB1D7E-2AC9-43A9-B9C9-5A63B270F2E6}" srcId="{8C4B9601-6C06-47DC-AA78-87293224FC33}" destId="{D4D291CC-817B-45F9-B406-F3B851E54FFB}" srcOrd="1" destOrd="0" parTransId="{7CEE9478-FF72-4827-8F43-57B3F9DDCFC6}" sibTransId="{B84B9A49-F4B2-4620-ABB5-4E52157843E4}"/>
    <dgm:cxn modelId="{579DA28F-66DA-474B-A8F1-63860EBAF948}" type="presOf" srcId="{8C4B9601-6C06-47DC-AA78-87293224FC33}" destId="{B8489233-D3FB-44D3-ABE2-DDF056D14694}" srcOrd="0" destOrd="0" presId="urn:microsoft.com/office/officeart/2009/layout/CircleArrowProcess"/>
    <dgm:cxn modelId="{FC87E51A-4617-455B-8E9D-C544DDE73126}" srcId="{8C4B9601-6C06-47DC-AA78-87293224FC33}" destId="{0859834C-C9BE-4AF9-B570-A1AE70283073}" srcOrd="2" destOrd="0" parTransId="{4C277C42-CA27-4FF4-A230-2BC407291F0A}" sibTransId="{425E3C48-7E07-4F17-BCB7-3A17269E2770}"/>
    <dgm:cxn modelId="{1F2A58C8-C5AA-4A1E-8998-9C414DA39CDC}" type="presOf" srcId="{BC03E7FF-C419-4EEB-A8A1-53CFF655AC56}" destId="{56D70492-FA7A-4551-9866-0AB66CA751D0}" srcOrd="0" destOrd="0" presId="urn:microsoft.com/office/officeart/2009/layout/CircleArrowProcess"/>
    <dgm:cxn modelId="{06B86AF3-4E0B-41AB-8CF4-99387E40B08C}" type="presOf" srcId="{0859834C-C9BE-4AF9-B570-A1AE70283073}" destId="{0AEC8065-6D36-4888-808C-C36F52C363A0}" srcOrd="0" destOrd="0" presId="urn:microsoft.com/office/officeart/2009/layout/CircleArrowProcess"/>
    <dgm:cxn modelId="{29F817F9-BCAF-4F22-98AA-FE833C1AF427}" type="presParOf" srcId="{B8489233-D3FB-44D3-ABE2-DDF056D14694}" destId="{C0D6D606-0877-488A-A813-B7C9FA3654E4}" srcOrd="0" destOrd="0" presId="urn:microsoft.com/office/officeart/2009/layout/CircleArrowProcess"/>
    <dgm:cxn modelId="{FC846A65-46F7-42BA-8A28-BBA0F9A4A0AC}" type="presParOf" srcId="{C0D6D606-0877-488A-A813-B7C9FA3654E4}" destId="{A530BB58-5109-4D16-9B19-099B7284A336}" srcOrd="0" destOrd="0" presId="urn:microsoft.com/office/officeart/2009/layout/CircleArrowProcess"/>
    <dgm:cxn modelId="{FF4685B6-E829-484C-860F-69D035E3B56D}" type="presParOf" srcId="{B8489233-D3FB-44D3-ABE2-DDF056D14694}" destId="{56D70492-FA7A-4551-9866-0AB66CA751D0}" srcOrd="1" destOrd="0" presId="urn:microsoft.com/office/officeart/2009/layout/CircleArrowProcess"/>
    <dgm:cxn modelId="{53601ACC-8E92-4E56-8C65-EA1D7720C58D}" type="presParOf" srcId="{B8489233-D3FB-44D3-ABE2-DDF056D14694}" destId="{236F30D4-8FE5-416D-8857-C34DC029CC6F}" srcOrd="2" destOrd="0" presId="urn:microsoft.com/office/officeart/2009/layout/CircleArrowProcess"/>
    <dgm:cxn modelId="{6BD3E152-1DAC-4C24-B860-8F55ACD7E6F8}" type="presParOf" srcId="{236F30D4-8FE5-416D-8857-C34DC029CC6F}" destId="{003F645C-CC34-4CF1-A2EB-E48D936884A1}" srcOrd="0" destOrd="0" presId="urn:microsoft.com/office/officeart/2009/layout/CircleArrowProcess"/>
    <dgm:cxn modelId="{771FC880-D42D-4CC9-8BD5-5CE9290A5394}" type="presParOf" srcId="{B8489233-D3FB-44D3-ABE2-DDF056D14694}" destId="{9070409D-527A-42C3-B313-56D9F62EB33B}" srcOrd="3" destOrd="0" presId="urn:microsoft.com/office/officeart/2009/layout/CircleArrowProcess"/>
    <dgm:cxn modelId="{7797255A-1A00-4207-B399-6654BE56A947}" type="presParOf" srcId="{B8489233-D3FB-44D3-ABE2-DDF056D14694}" destId="{8965AB80-D437-4E97-B849-4D1318EBA81F}" srcOrd="4" destOrd="0" presId="urn:microsoft.com/office/officeart/2009/layout/CircleArrowProcess"/>
    <dgm:cxn modelId="{A1EFDBA2-8E0C-423C-BE63-8779F73FED35}" type="presParOf" srcId="{8965AB80-D437-4E97-B849-4D1318EBA81F}" destId="{DD06673D-B7A1-4740-A9E9-7D08BB44660D}" srcOrd="0" destOrd="0" presId="urn:microsoft.com/office/officeart/2009/layout/CircleArrowProcess"/>
    <dgm:cxn modelId="{407225F9-0B61-4C4F-A050-E02F71A1AD00}" type="presParOf" srcId="{B8489233-D3FB-44D3-ABE2-DDF056D14694}" destId="{0AEC8065-6D36-4888-808C-C36F52C363A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1D255C-43D6-4D7B-92A3-B63B5D04B848}" type="doc">
      <dgm:prSet loTypeId="urn:microsoft.com/office/officeart/2005/8/layout/hProcess7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MX"/>
        </a:p>
      </dgm:t>
    </dgm:pt>
    <dgm:pt modelId="{0D9FC08F-6A94-462A-A47F-7C5C1E71AFA6}">
      <dgm:prSet phldrT="[Texto]"/>
      <dgm:spPr/>
      <dgm:t>
        <a:bodyPr/>
        <a:lstStyle/>
        <a:p>
          <a:r>
            <a:rPr lang="es-MX" dirty="0" smtClean="0"/>
            <a:t>Secretaria</a:t>
          </a:r>
          <a:endParaRPr lang="es-MX" dirty="0"/>
        </a:p>
      </dgm:t>
    </dgm:pt>
    <dgm:pt modelId="{71CE7BAA-C419-49EC-B87F-7BAD9387CD3A}" type="parTrans" cxnId="{25EE5C23-D8D3-4A8A-8E5D-EBB590E8C7FA}">
      <dgm:prSet/>
      <dgm:spPr/>
      <dgm:t>
        <a:bodyPr/>
        <a:lstStyle/>
        <a:p>
          <a:endParaRPr lang="es-MX"/>
        </a:p>
      </dgm:t>
    </dgm:pt>
    <dgm:pt modelId="{41439129-F66B-4F97-8016-2CAA741FE63C}" type="sibTrans" cxnId="{25EE5C23-D8D3-4A8A-8E5D-EBB590E8C7FA}">
      <dgm:prSet/>
      <dgm:spPr/>
      <dgm:t>
        <a:bodyPr/>
        <a:lstStyle/>
        <a:p>
          <a:endParaRPr lang="es-MX"/>
        </a:p>
      </dgm:t>
    </dgm:pt>
    <dgm:pt modelId="{7019AD68-43FC-412B-8E60-C18D8BFF0EB0}">
      <dgm:prSet phldrT="[Texto]"/>
      <dgm:spPr/>
      <dgm:t>
        <a:bodyPr/>
        <a:lstStyle/>
        <a:p>
          <a:r>
            <a:rPr lang="es-MX" dirty="0" smtClean="0"/>
            <a:t>Perfil: Persona responsable y cuenta con habilidades y responsabilidades</a:t>
          </a:r>
          <a:endParaRPr lang="es-MX" dirty="0"/>
        </a:p>
      </dgm:t>
    </dgm:pt>
    <dgm:pt modelId="{56C71FF3-0F88-4EBE-9724-BBC04812B7B3}" type="parTrans" cxnId="{A446FD80-67DA-439F-A3BF-E041D2146E73}">
      <dgm:prSet/>
      <dgm:spPr/>
      <dgm:t>
        <a:bodyPr/>
        <a:lstStyle/>
        <a:p>
          <a:endParaRPr lang="es-MX"/>
        </a:p>
      </dgm:t>
    </dgm:pt>
    <dgm:pt modelId="{2C88E109-B89A-4D24-BC5B-9C245A9CDDF7}" type="sibTrans" cxnId="{A446FD80-67DA-439F-A3BF-E041D2146E73}">
      <dgm:prSet/>
      <dgm:spPr/>
      <dgm:t>
        <a:bodyPr/>
        <a:lstStyle/>
        <a:p>
          <a:endParaRPr lang="es-MX"/>
        </a:p>
      </dgm:t>
    </dgm:pt>
    <dgm:pt modelId="{A41C03B1-AC74-475D-8B29-68A477074237}">
      <dgm:prSet phldrT="[Texto]"/>
      <dgm:spPr/>
      <dgm:t>
        <a:bodyPr/>
        <a:lstStyle/>
        <a:p>
          <a:r>
            <a:rPr lang="es-MX" dirty="0" smtClean="0"/>
            <a:t>Primera fase</a:t>
          </a:r>
          <a:endParaRPr lang="es-MX" dirty="0"/>
        </a:p>
      </dgm:t>
    </dgm:pt>
    <dgm:pt modelId="{2BB52A5C-41B0-4B60-A4A4-1ABAC923FC30}" type="parTrans" cxnId="{ED3F410A-5609-40FD-98D3-1D2B83F5793F}">
      <dgm:prSet/>
      <dgm:spPr/>
      <dgm:t>
        <a:bodyPr/>
        <a:lstStyle/>
        <a:p>
          <a:endParaRPr lang="es-MX"/>
        </a:p>
      </dgm:t>
    </dgm:pt>
    <dgm:pt modelId="{85EF5CB6-92E0-4933-B85A-4E02DE82F0A8}" type="sibTrans" cxnId="{ED3F410A-5609-40FD-98D3-1D2B83F5793F}">
      <dgm:prSet/>
      <dgm:spPr/>
      <dgm:t>
        <a:bodyPr/>
        <a:lstStyle/>
        <a:p>
          <a:endParaRPr lang="es-MX"/>
        </a:p>
      </dgm:t>
    </dgm:pt>
    <dgm:pt modelId="{E5D21EB7-B9D7-4DA4-8B4C-497215FBE4F1}">
      <dgm:prSet phldrT="[Texto]"/>
      <dgm:spPr/>
      <dgm:t>
        <a:bodyPr/>
        <a:lstStyle/>
        <a:p>
          <a:r>
            <a:rPr lang="es-MX" dirty="0" smtClean="0"/>
            <a:t>Apoya en la organización y solicitud de la autorización necesaria</a:t>
          </a:r>
          <a:endParaRPr lang="es-MX" dirty="0"/>
        </a:p>
      </dgm:t>
    </dgm:pt>
    <dgm:pt modelId="{19551AE5-5D8C-4814-A75D-EC12DF2A9971}" type="parTrans" cxnId="{C7BBC6B0-B0B8-48A8-BDCC-11E819BDCC91}">
      <dgm:prSet/>
      <dgm:spPr/>
      <dgm:t>
        <a:bodyPr/>
        <a:lstStyle/>
        <a:p>
          <a:endParaRPr lang="es-MX"/>
        </a:p>
      </dgm:t>
    </dgm:pt>
    <dgm:pt modelId="{447E4EFB-8168-4B8F-B4BD-7A3A498DCBCB}" type="sibTrans" cxnId="{C7BBC6B0-B0B8-48A8-BDCC-11E819BDCC91}">
      <dgm:prSet/>
      <dgm:spPr/>
      <dgm:t>
        <a:bodyPr/>
        <a:lstStyle/>
        <a:p>
          <a:endParaRPr lang="es-MX"/>
        </a:p>
      </dgm:t>
    </dgm:pt>
    <dgm:pt modelId="{3FFA17C4-FA6A-4739-AF76-6455DEF5EE79}">
      <dgm:prSet phldrT="[Texto]"/>
      <dgm:spPr/>
      <dgm:t>
        <a:bodyPr/>
        <a:lstStyle/>
        <a:p>
          <a:r>
            <a:rPr lang="es-MX" dirty="0" smtClean="0"/>
            <a:t>Segunda fase:</a:t>
          </a:r>
          <a:endParaRPr lang="es-MX" dirty="0"/>
        </a:p>
      </dgm:t>
    </dgm:pt>
    <dgm:pt modelId="{F5BE44F2-004F-4009-AEEF-F0E6F432EB8A}" type="parTrans" cxnId="{DDD6224F-129F-40B7-8980-A8221BF7F4DF}">
      <dgm:prSet/>
      <dgm:spPr/>
      <dgm:t>
        <a:bodyPr/>
        <a:lstStyle/>
        <a:p>
          <a:endParaRPr lang="es-MX"/>
        </a:p>
      </dgm:t>
    </dgm:pt>
    <dgm:pt modelId="{A3562763-70D7-4A01-8F6B-4656F5650018}" type="sibTrans" cxnId="{DDD6224F-129F-40B7-8980-A8221BF7F4DF}">
      <dgm:prSet/>
      <dgm:spPr/>
      <dgm:t>
        <a:bodyPr/>
        <a:lstStyle/>
        <a:p>
          <a:endParaRPr lang="es-MX"/>
        </a:p>
      </dgm:t>
    </dgm:pt>
    <dgm:pt modelId="{A4AA9A8F-8398-4713-8D64-CEC17D94FBB6}">
      <dgm:prSet phldrT="[Texto]"/>
      <dgm:spPr/>
      <dgm:t>
        <a:bodyPr/>
        <a:lstStyle/>
        <a:p>
          <a:r>
            <a:rPr lang="es-MX" dirty="0" smtClean="0"/>
            <a:t>Apoya en platicas llevando un registro de los resultados</a:t>
          </a:r>
          <a:endParaRPr lang="es-MX" dirty="0"/>
        </a:p>
      </dgm:t>
    </dgm:pt>
    <dgm:pt modelId="{8D739712-45CD-4B15-959A-14B7DF6A56BD}" type="parTrans" cxnId="{B9FFCB1A-7FCD-4289-8225-33A26E5909FC}">
      <dgm:prSet/>
      <dgm:spPr/>
      <dgm:t>
        <a:bodyPr/>
        <a:lstStyle/>
        <a:p>
          <a:endParaRPr lang="es-MX"/>
        </a:p>
      </dgm:t>
    </dgm:pt>
    <dgm:pt modelId="{595922C9-B3A0-45AE-9AE5-75B111D00EEC}" type="sibTrans" cxnId="{B9FFCB1A-7FCD-4289-8225-33A26E5909FC}">
      <dgm:prSet/>
      <dgm:spPr/>
      <dgm:t>
        <a:bodyPr/>
        <a:lstStyle/>
        <a:p>
          <a:endParaRPr lang="es-MX"/>
        </a:p>
      </dgm:t>
    </dgm:pt>
    <dgm:pt modelId="{D730E043-3DC2-4DFF-9CA5-9092F85896CE}" type="pres">
      <dgm:prSet presAssocID="{461D255C-43D6-4D7B-92A3-B63B5D04B8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BE59465-686F-4025-8B19-676F0759A461}" type="pres">
      <dgm:prSet presAssocID="{0D9FC08F-6A94-462A-A47F-7C5C1E71AFA6}" presName="compositeNode" presStyleCnt="0">
        <dgm:presLayoutVars>
          <dgm:bulletEnabled val="1"/>
        </dgm:presLayoutVars>
      </dgm:prSet>
      <dgm:spPr/>
    </dgm:pt>
    <dgm:pt modelId="{78B90BFB-ABC6-4F0D-9714-5EEC549CF6C4}" type="pres">
      <dgm:prSet presAssocID="{0D9FC08F-6A94-462A-A47F-7C5C1E71AFA6}" presName="bgRect" presStyleLbl="node1" presStyleIdx="0" presStyleCnt="3" custLinFactNeighborX="-14940" custLinFactNeighborY="-334"/>
      <dgm:spPr/>
      <dgm:t>
        <a:bodyPr/>
        <a:lstStyle/>
        <a:p>
          <a:endParaRPr lang="es-AR"/>
        </a:p>
      </dgm:t>
    </dgm:pt>
    <dgm:pt modelId="{36D8B453-57B0-4027-A602-A7E610B84B3C}" type="pres">
      <dgm:prSet presAssocID="{0D9FC08F-6A94-462A-A47F-7C5C1E71AFA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EE5D0D-2F62-4AA4-94C7-7695BD0427FB}" type="pres">
      <dgm:prSet presAssocID="{0D9FC08F-6A94-462A-A47F-7C5C1E71AFA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7B0B21-3289-4B40-A1E2-0BF9198E421F}" type="pres">
      <dgm:prSet presAssocID="{41439129-F66B-4F97-8016-2CAA741FE63C}" presName="hSp" presStyleCnt="0"/>
      <dgm:spPr/>
    </dgm:pt>
    <dgm:pt modelId="{08932E8F-660C-47A7-8318-C8732B5BD944}" type="pres">
      <dgm:prSet presAssocID="{41439129-F66B-4F97-8016-2CAA741FE63C}" presName="vProcSp" presStyleCnt="0"/>
      <dgm:spPr/>
    </dgm:pt>
    <dgm:pt modelId="{5BD54639-3087-4A57-9A45-632A96EBDED7}" type="pres">
      <dgm:prSet presAssocID="{41439129-F66B-4F97-8016-2CAA741FE63C}" presName="vSp1" presStyleCnt="0"/>
      <dgm:spPr/>
    </dgm:pt>
    <dgm:pt modelId="{5C2CE360-F1AB-4BFA-9A69-A8D02EE8BFF0}" type="pres">
      <dgm:prSet presAssocID="{41439129-F66B-4F97-8016-2CAA741FE63C}" presName="simulatedConn" presStyleLbl="solidFgAcc1" presStyleIdx="0" presStyleCnt="2"/>
      <dgm:spPr/>
    </dgm:pt>
    <dgm:pt modelId="{E4E32C24-643E-4F1D-9949-86069ABAA251}" type="pres">
      <dgm:prSet presAssocID="{41439129-F66B-4F97-8016-2CAA741FE63C}" presName="vSp2" presStyleCnt="0"/>
      <dgm:spPr/>
    </dgm:pt>
    <dgm:pt modelId="{5FFDCCA0-1C54-4C50-9618-D96DED349FC3}" type="pres">
      <dgm:prSet presAssocID="{41439129-F66B-4F97-8016-2CAA741FE63C}" presName="sibTrans" presStyleCnt="0"/>
      <dgm:spPr/>
    </dgm:pt>
    <dgm:pt modelId="{86FD713F-EBA1-49EB-BC16-4D8146C936D9}" type="pres">
      <dgm:prSet presAssocID="{A41C03B1-AC74-475D-8B29-68A477074237}" presName="compositeNode" presStyleCnt="0">
        <dgm:presLayoutVars>
          <dgm:bulletEnabled val="1"/>
        </dgm:presLayoutVars>
      </dgm:prSet>
      <dgm:spPr/>
    </dgm:pt>
    <dgm:pt modelId="{AF79BF82-928B-4315-B68C-07CC2021FBD2}" type="pres">
      <dgm:prSet presAssocID="{A41C03B1-AC74-475D-8B29-68A477074237}" presName="bgRect" presStyleLbl="node1" presStyleIdx="1" presStyleCnt="3"/>
      <dgm:spPr/>
      <dgm:t>
        <a:bodyPr/>
        <a:lstStyle/>
        <a:p>
          <a:endParaRPr lang="es-AR"/>
        </a:p>
      </dgm:t>
    </dgm:pt>
    <dgm:pt modelId="{EE25BF08-ADC6-44BF-9440-0B4342A7BE86}" type="pres">
      <dgm:prSet presAssocID="{A41C03B1-AC74-475D-8B29-68A47707423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395D9B-C4FF-4B5F-A0C5-A9A99378CE2B}" type="pres">
      <dgm:prSet presAssocID="{A41C03B1-AC74-475D-8B29-68A47707423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10C536-4D71-4AC9-854E-AE01C0F4C746}" type="pres">
      <dgm:prSet presAssocID="{85EF5CB6-92E0-4933-B85A-4E02DE82F0A8}" presName="hSp" presStyleCnt="0"/>
      <dgm:spPr/>
    </dgm:pt>
    <dgm:pt modelId="{1D835B7F-E2D6-47B8-A242-B046D913BC2B}" type="pres">
      <dgm:prSet presAssocID="{85EF5CB6-92E0-4933-B85A-4E02DE82F0A8}" presName="vProcSp" presStyleCnt="0"/>
      <dgm:spPr/>
    </dgm:pt>
    <dgm:pt modelId="{2DD6C09A-7682-41A8-99CF-76F3C6F55949}" type="pres">
      <dgm:prSet presAssocID="{85EF5CB6-92E0-4933-B85A-4E02DE82F0A8}" presName="vSp1" presStyleCnt="0"/>
      <dgm:spPr/>
    </dgm:pt>
    <dgm:pt modelId="{F2E98CC3-8D3F-4640-BD3C-C587A154CD99}" type="pres">
      <dgm:prSet presAssocID="{85EF5CB6-92E0-4933-B85A-4E02DE82F0A8}" presName="simulatedConn" presStyleLbl="solidFgAcc1" presStyleIdx="1" presStyleCnt="2"/>
      <dgm:spPr/>
    </dgm:pt>
    <dgm:pt modelId="{4DF701FE-5949-41ED-B154-EE938EA1A615}" type="pres">
      <dgm:prSet presAssocID="{85EF5CB6-92E0-4933-B85A-4E02DE82F0A8}" presName="vSp2" presStyleCnt="0"/>
      <dgm:spPr/>
    </dgm:pt>
    <dgm:pt modelId="{2A7FC9CF-CA93-4A6C-81F9-70CAA0CCA3B0}" type="pres">
      <dgm:prSet presAssocID="{85EF5CB6-92E0-4933-B85A-4E02DE82F0A8}" presName="sibTrans" presStyleCnt="0"/>
      <dgm:spPr/>
    </dgm:pt>
    <dgm:pt modelId="{F8352CD2-4EDD-48B4-BD80-23161FEDAAE3}" type="pres">
      <dgm:prSet presAssocID="{3FFA17C4-FA6A-4739-AF76-6455DEF5EE79}" presName="compositeNode" presStyleCnt="0">
        <dgm:presLayoutVars>
          <dgm:bulletEnabled val="1"/>
        </dgm:presLayoutVars>
      </dgm:prSet>
      <dgm:spPr/>
    </dgm:pt>
    <dgm:pt modelId="{AD55E01B-BBC3-407F-BFF2-A135803B1C2A}" type="pres">
      <dgm:prSet presAssocID="{3FFA17C4-FA6A-4739-AF76-6455DEF5EE79}" presName="bgRect" presStyleLbl="node1" presStyleIdx="2" presStyleCnt="3"/>
      <dgm:spPr/>
      <dgm:t>
        <a:bodyPr/>
        <a:lstStyle/>
        <a:p>
          <a:endParaRPr lang="es-AR"/>
        </a:p>
      </dgm:t>
    </dgm:pt>
    <dgm:pt modelId="{CDBFF5CC-5E0D-46CC-AA71-67D75319F830}" type="pres">
      <dgm:prSet presAssocID="{3FFA17C4-FA6A-4739-AF76-6455DEF5EE7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01FC703-F90C-4A96-A9A2-EA933C56AE63}" type="pres">
      <dgm:prSet presAssocID="{3FFA17C4-FA6A-4739-AF76-6455DEF5EE7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D6224F-129F-40B7-8980-A8221BF7F4DF}" srcId="{461D255C-43D6-4D7B-92A3-B63B5D04B848}" destId="{3FFA17C4-FA6A-4739-AF76-6455DEF5EE79}" srcOrd="2" destOrd="0" parTransId="{F5BE44F2-004F-4009-AEEF-F0E6F432EB8A}" sibTransId="{A3562763-70D7-4A01-8F6B-4656F5650018}"/>
    <dgm:cxn modelId="{3CF51DA7-4ADA-4E19-A9BE-0AA10D6A067C}" type="presOf" srcId="{3FFA17C4-FA6A-4739-AF76-6455DEF5EE79}" destId="{CDBFF5CC-5E0D-46CC-AA71-67D75319F830}" srcOrd="1" destOrd="0" presId="urn:microsoft.com/office/officeart/2005/8/layout/hProcess7"/>
    <dgm:cxn modelId="{A446FD80-67DA-439F-A3BF-E041D2146E73}" srcId="{0D9FC08F-6A94-462A-A47F-7C5C1E71AFA6}" destId="{7019AD68-43FC-412B-8E60-C18D8BFF0EB0}" srcOrd="0" destOrd="0" parTransId="{56C71FF3-0F88-4EBE-9724-BBC04812B7B3}" sibTransId="{2C88E109-B89A-4D24-BC5B-9C245A9CDDF7}"/>
    <dgm:cxn modelId="{C7BBC6B0-B0B8-48A8-BDCC-11E819BDCC91}" srcId="{A41C03B1-AC74-475D-8B29-68A477074237}" destId="{E5D21EB7-B9D7-4DA4-8B4C-497215FBE4F1}" srcOrd="0" destOrd="0" parTransId="{19551AE5-5D8C-4814-A75D-EC12DF2A9971}" sibTransId="{447E4EFB-8168-4B8F-B4BD-7A3A498DCBCB}"/>
    <dgm:cxn modelId="{DE0B44CE-2626-4952-9590-2EDDA6FBBBE0}" type="presOf" srcId="{E5D21EB7-B9D7-4DA4-8B4C-497215FBE4F1}" destId="{3A395D9B-C4FF-4B5F-A0C5-A9A99378CE2B}" srcOrd="0" destOrd="0" presId="urn:microsoft.com/office/officeart/2005/8/layout/hProcess7"/>
    <dgm:cxn modelId="{812BDE9F-6067-4359-B24A-519C2384D606}" type="presOf" srcId="{3FFA17C4-FA6A-4739-AF76-6455DEF5EE79}" destId="{AD55E01B-BBC3-407F-BFF2-A135803B1C2A}" srcOrd="0" destOrd="0" presId="urn:microsoft.com/office/officeart/2005/8/layout/hProcess7"/>
    <dgm:cxn modelId="{3E5DD8E4-27A5-49CB-B5DC-A92D5EF2F1CB}" type="presOf" srcId="{A41C03B1-AC74-475D-8B29-68A477074237}" destId="{EE25BF08-ADC6-44BF-9440-0B4342A7BE86}" srcOrd="1" destOrd="0" presId="urn:microsoft.com/office/officeart/2005/8/layout/hProcess7"/>
    <dgm:cxn modelId="{ED8EF31B-DC6F-4C49-A78F-31F8A7C0F996}" type="presOf" srcId="{A41C03B1-AC74-475D-8B29-68A477074237}" destId="{AF79BF82-928B-4315-B68C-07CC2021FBD2}" srcOrd="0" destOrd="0" presId="urn:microsoft.com/office/officeart/2005/8/layout/hProcess7"/>
    <dgm:cxn modelId="{B9FFCB1A-7FCD-4289-8225-33A26E5909FC}" srcId="{3FFA17C4-FA6A-4739-AF76-6455DEF5EE79}" destId="{A4AA9A8F-8398-4713-8D64-CEC17D94FBB6}" srcOrd="0" destOrd="0" parTransId="{8D739712-45CD-4B15-959A-14B7DF6A56BD}" sibTransId="{595922C9-B3A0-45AE-9AE5-75B111D00EEC}"/>
    <dgm:cxn modelId="{0235F1B1-5E01-4A55-A0DE-B119BF056106}" type="presOf" srcId="{0D9FC08F-6A94-462A-A47F-7C5C1E71AFA6}" destId="{78B90BFB-ABC6-4F0D-9714-5EEC549CF6C4}" srcOrd="0" destOrd="0" presId="urn:microsoft.com/office/officeart/2005/8/layout/hProcess7"/>
    <dgm:cxn modelId="{77E5CA7C-5EA5-4FA0-8DBC-895E73E7B3A6}" type="presOf" srcId="{A4AA9A8F-8398-4713-8D64-CEC17D94FBB6}" destId="{301FC703-F90C-4A96-A9A2-EA933C56AE63}" srcOrd="0" destOrd="0" presId="urn:microsoft.com/office/officeart/2005/8/layout/hProcess7"/>
    <dgm:cxn modelId="{289BFAE9-C6E7-408E-8E4D-E7B9F30C8D30}" type="presOf" srcId="{7019AD68-43FC-412B-8E60-C18D8BFF0EB0}" destId="{3FEE5D0D-2F62-4AA4-94C7-7695BD0427FB}" srcOrd="0" destOrd="0" presId="urn:microsoft.com/office/officeart/2005/8/layout/hProcess7"/>
    <dgm:cxn modelId="{25EE5C23-D8D3-4A8A-8E5D-EBB590E8C7FA}" srcId="{461D255C-43D6-4D7B-92A3-B63B5D04B848}" destId="{0D9FC08F-6A94-462A-A47F-7C5C1E71AFA6}" srcOrd="0" destOrd="0" parTransId="{71CE7BAA-C419-49EC-B87F-7BAD9387CD3A}" sibTransId="{41439129-F66B-4F97-8016-2CAA741FE63C}"/>
    <dgm:cxn modelId="{3A994518-7BB9-45D0-AAB5-CA57667240FA}" type="presOf" srcId="{461D255C-43D6-4D7B-92A3-B63B5D04B848}" destId="{D730E043-3DC2-4DFF-9CA5-9092F85896CE}" srcOrd="0" destOrd="0" presId="urn:microsoft.com/office/officeart/2005/8/layout/hProcess7"/>
    <dgm:cxn modelId="{5C777089-3B9A-4F7F-9616-022FC3B13409}" type="presOf" srcId="{0D9FC08F-6A94-462A-A47F-7C5C1E71AFA6}" destId="{36D8B453-57B0-4027-A602-A7E610B84B3C}" srcOrd="1" destOrd="0" presId="urn:microsoft.com/office/officeart/2005/8/layout/hProcess7"/>
    <dgm:cxn modelId="{ED3F410A-5609-40FD-98D3-1D2B83F5793F}" srcId="{461D255C-43D6-4D7B-92A3-B63B5D04B848}" destId="{A41C03B1-AC74-475D-8B29-68A477074237}" srcOrd="1" destOrd="0" parTransId="{2BB52A5C-41B0-4B60-A4A4-1ABAC923FC30}" sibTransId="{85EF5CB6-92E0-4933-B85A-4E02DE82F0A8}"/>
    <dgm:cxn modelId="{D62330D9-C9EF-4788-8076-76477E75EF4F}" type="presParOf" srcId="{D730E043-3DC2-4DFF-9CA5-9092F85896CE}" destId="{3BE59465-686F-4025-8B19-676F0759A461}" srcOrd="0" destOrd="0" presId="urn:microsoft.com/office/officeart/2005/8/layout/hProcess7"/>
    <dgm:cxn modelId="{1C1978E0-BC37-43EE-9C7A-B91BF3AFF93A}" type="presParOf" srcId="{3BE59465-686F-4025-8B19-676F0759A461}" destId="{78B90BFB-ABC6-4F0D-9714-5EEC549CF6C4}" srcOrd="0" destOrd="0" presId="urn:microsoft.com/office/officeart/2005/8/layout/hProcess7"/>
    <dgm:cxn modelId="{C87FD58B-EBAA-4E2F-9B73-4CE3D3A9130A}" type="presParOf" srcId="{3BE59465-686F-4025-8B19-676F0759A461}" destId="{36D8B453-57B0-4027-A602-A7E610B84B3C}" srcOrd="1" destOrd="0" presId="urn:microsoft.com/office/officeart/2005/8/layout/hProcess7"/>
    <dgm:cxn modelId="{7C586F74-C366-4109-9EB6-6A191989D1DB}" type="presParOf" srcId="{3BE59465-686F-4025-8B19-676F0759A461}" destId="{3FEE5D0D-2F62-4AA4-94C7-7695BD0427FB}" srcOrd="2" destOrd="0" presId="urn:microsoft.com/office/officeart/2005/8/layout/hProcess7"/>
    <dgm:cxn modelId="{18088EF5-B2BF-4741-AA2B-31751A9052EC}" type="presParOf" srcId="{D730E043-3DC2-4DFF-9CA5-9092F85896CE}" destId="{8D7B0B21-3289-4B40-A1E2-0BF9198E421F}" srcOrd="1" destOrd="0" presId="urn:microsoft.com/office/officeart/2005/8/layout/hProcess7"/>
    <dgm:cxn modelId="{C5C028F7-65A1-4018-B7FB-34F89F196AF7}" type="presParOf" srcId="{D730E043-3DC2-4DFF-9CA5-9092F85896CE}" destId="{08932E8F-660C-47A7-8318-C8732B5BD944}" srcOrd="2" destOrd="0" presId="urn:microsoft.com/office/officeart/2005/8/layout/hProcess7"/>
    <dgm:cxn modelId="{F7909CB9-76E3-474E-B153-334BD6B6EDD7}" type="presParOf" srcId="{08932E8F-660C-47A7-8318-C8732B5BD944}" destId="{5BD54639-3087-4A57-9A45-632A96EBDED7}" srcOrd="0" destOrd="0" presId="urn:microsoft.com/office/officeart/2005/8/layout/hProcess7"/>
    <dgm:cxn modelId="{E61578AD-F2F3-49A6-807A-D4615AC5CC6F}" type="presParOf" srcId="{08932E8F-660C-47A7-8318-C8732B5BD944}" destId="{5C2CE360-F1AB-4BFA-9A69-A8D02EE8BFF0}" srcOrd="1" destOrd="0" presId="urn:microsoft.com/office/officeart/2005/8/layout/hProcess7"/>
    <dgm:cxn modelId="{0CFF665B-22EF-4227-A19D-1234A699AA6B}" type="presParOf" srcId="{08932E8F-660C-47A7-8318-C8732B5BD944}" destId="{E4E32C24-643E-4F1D-9949-86069ABAA251}" srcOrd="2" destOrd="0" presId="urn:microsoft.com/office/officeart/2005/8/layout/hProcess7"/>
    <dgm:cxn modelId="{8C3EE45C-7A7B-44F5-B128-DFB4F0B08A01}" type="presParOf" srcId="{D730E043-3DC2-4DFF-9CA5-9092F85896CE}" destId="{5FFDCCA0-1C54-4C50-9618-D96DED349FC3}" srcOrd="3" destOrd="0" presId="urn:microsoft.com/office/officeart/2005/8/layout/hProcess7"/>
    <dgm:cxn modelId="{BCD15D2B-BC07-4E7E-AC13-85C1CA7CFDA2}" type="presParOf" srcId="{D730E043-3DC2-4DFF-9CA5-9092F85896CE}" destId="{86FD713F-EBA1-49EB-BC16-4D8146C936D9}" srcOrd="4" destOrd="0" presId="urn:microsoft.com/office/officeart/2005/8/layout/hProcess7"/>
    <dgm:cxn modelId="{8A396563-E251-4A47-ABC8-7B84F3C5F255}" type="presParOf" srcId="{86FD713F-EBA1-49EB-BC16-4D8146C936D9}" destId="{AF79BF82-928B-4315-B68C-07CC2021FBD2}" srcOrd="0" destOrd="0" presId="urn:microsoft.com/office/officeart/2005/8/layout/hProcess7"/>
    <dgm:cxn modelId="{5A0BD4C6-DC31-4F43-9EF4-FA7737C12E47}" type="presParOf" srcId="{86FD713F-EBA1-49EB-BC16-4D8146C936D9}" destId="{EE25BF08-ADC6-44BF-9440-0B4342A7BE86}" srcOrd="1" destOrd="0" presId="urn:microsoft.com/office/officeart/2005/8/layout/hProcess7"/>
    <dgm:cxn modelId="{7F84A12F-DBCC-42CE-9483-A604BA00FBF8}" type="presParOf" srcId="{86FD713F-EBA1-49EB-BC16-4D8146C936D9}" destId="{3A395D9B-C4FF-4B5F-A0C5-A9A99378CE2B}" srcOrd="2" destOrd="0" presId="urn:microsoft.com/office/officeart/2005/8/layout/hProcess7"/>
    <dgm:cxn modelId="{463A8D9A-E135-4076-915D-995A4225B3D7}" type="presParOf" srcId="{D730E043-3DC2-4DFF-9CA5-9092F85896CE}" destId="{6010C536-4D71-4AC9-854E-AE01C0F4C746}" srcOrd="5" destOrd="0" presId="urn:microsoft.com/office/officeart/2005/8/layout/hProcess7"/>
    <dgm:cxn modelId="{8EE83DC3-17CD-4AD8-AF69-7F7C6D33D419}" type="presParOf" srcId="{D730E043-3DC2-4DFF-9CA5-9092F85896CE}" destId="{1D835B7F-E2D6-47B8-A242-B046D913BC2B}" srcOrd="6" destOrd="0" presId="urn:microsoft.com/office/officeart/2005/8/layout/hProcess7"/>
    <dgm:cxn modelId="{8641C607-8222-4768-A608-FEBA4C7A5541}" type="presParOf" srcId="{1D835B7F-E2D6-47B8-A242-B046D913BC2B}" destId="{2DD6C09A-7682-41A8-99CF-76F3C6F55949}" srcOrd="0" destOrd="0" presId="urn:microsoft.com/office/officeart/2005/8/layout/hProcess7"/>
    <dgm:cxn modelId="{0890A8E1-11D8-4FBC-8F42-33260475AAA4}" type="presParOf" srcId="{1D835B7F-E2D6-47B8-A242-B046D913BC2B}" destId="{F2E98CC3-8D3F-4640-BD3C-C587A154CD99}" srcOrd="1" destOrd="0" presId="urn:microsoft.com/office/officeart/2005/8/layout/hProcess7"/>
    <dgm:cxn modelId="{5F0A24F6-1902-4BE4-B128-0307F23CC561}" type="presParOf" srcId="{1D835B7F-E2D6-47B8-A242-B046D913BC2B}" destId="{4DF701FE-5949-41ED-B154-EE938EA1A615}" srcOrd="2" destOrd="0" presId="urn:microsoft.com/office/officeart/2005/8/layout/hProcess7"/>
    <dgm:cxn modelId="{1844978A-0F9F-469C-8A99-598834595F04}" type="presParOf" srcId="{D730E043-3DC2-4DFF-9CA5-9092F85896CE}" destId="{2A7FC9CF-CA93-4A6C-81F9-70CAA0CCA3B0}" srcOrd="7" destOrd="0" presId="urn:microsoft.com/office/officeart/2005/8/layout/hProcess7"/>
    <dgm:cxn modelId="{CD95E158-E589-488A-8190-CE894272BAEE}" type="presParOf" srcId="{D730E043-3DC2-4DFF-9CA5-9092F85896CE}" destId="{F8352CD2-4EDD-48B4-BD80-23161FEDAAE3}" srcOrd="8" destOrd="0" presId="urn:microsoft.com/office/officeart/2005/8/layout/hProcess7"/>
    <dgm:cxn modelId="{50DA2E0E-E6BA-4819-854B-F2AE965D820E}" type="presParOf" srcId="{F8352CD2-4EDD-48B4-BD80-23161FEDAAE3}" destId="{AD55E01B-BBC3-407F-BFF2-A135803B1C2A}" srcOrd="0" destOrd="0" presId="urn:microsoft.com/office/officeart/2005/8/layout/hProcess7"/>
    <dgm:cxn modelId="{7E4EFAD5-66A5-4E54-8B77-D594E2EA7A03}" type="presParOf" srcId="{F8352CD2-4EDD-48B4-BD80-23161FEDAAE3}" destId="{CDBFF5CC-5E0D-46CC-AA71-67D75319F830}" srcOrd="1" destOrd="0" presId="urn:microsoft.com/office/officeart/2005/8/layout/hProcess7"/>
    <dgm:cxn modelId="{AD0CDF2B-E23A-4D16-A6DC-AF911FB97F5C}" type="presParOf" srcId="{F8352CD2-4EDD-48B4-BD80-23161FEDAAE3}" destId="{301FC703-F90C-4A96-A9A2-EA933C56AE6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2E8E4-3619-4F23-B11A-8DF4B40EABE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428F248C-8733-49E9-9427-41D3CF1E72F5}">
      <dgm:prSet phldrT="[Texto]"/>
      <dgm:spPr/>
      <dgm:t>
        <a:bodyPr/>
        <a:lstStyle/>
        <a:p>
          <a:r>
            <a:rPr lang="es-MX" dirty="0" smtClean="0"/>
            <a:t>Conocimiento del tema</a:t>
          </a:r>
          <a:endParaRPr lang="es-MX" dirty="0"/>
        </a:p>
      </dgm:t>
    </dgm:pt>
    <dgm:pt modelId="{A2B4264F-25F3-490D-9421-B887EB529CDF}" type="parTrans" cxnId="{7B323AC5-2BED-4D51-92E3-163E30D77498}">
      <dgm:prSet/>
      <dgm:spPr/>
      <dgm:t>
        <a:bodyPr/>
        <a:lstStyle/>
        <a:p>
          <a:endParaRPr lang="es-MX"/>
        </a:p>
      </dgm:t>
    </dgm:pt>
    <dgm:pt modelId="{C69CCA13-E2DE-48F8-B30C-767C9EF9AA0A}" type="sibTrans" cxnId="{7B323AC5-2BED-4D51-92E3-163E30D77498}">
      <dgm:prSet/>
      <dgm:spPr/>
      <dgm:t>
        <a:bodyPr/>
        <a:lstStyle/>
        <a:p>
          <a:endParaRPr lang="es-MX"/>
        </a:p>
      </dgm:t>
    </dgm:pt>
    <dgm:pt modelId="{E8273184-CCE5-4A7A-8496-D00FAF0AF212}">
      <dgm:prSet phldrT="[Texto]"/>
      <dgm:spPr/>
      <dgm:t>
        <a:bodyPr/>
        <a:lstStyle/>
        <a:p>
          <a:r>
            <a:rPr lang="es-MX" dirty="0" smtClean="0"/>
            <a:t>Sencillez</a:t>
          </a:r>
          <a:endParaRPr lang="es-MX" dirty="0"/>
        </a:p>
      </dgm:t>
    </dgm:pt>
    <dgm:pt modelId="{A5FD6C56-0C68-4E40-93E0-E05590DAEC84}" type="parTrans" cxnId="{5D75C0AC-9DC6-4A1D-87B5-72B16EADF2D9}">
      <dgm:prSet/>
      <dgm:spPr/>
      <dgm:t>
        <a:bodyPr/>
        <a:lstStyle/>
        <a:p>
          <a:endParaRPr lang="es-MX"/>
        </a:p>
      </dgm:t>
    </dgm:pt>
    <dgm:pt modelId="{8134E818-667A-4B08-8232-1DF10A621C30}" type="sibTrans" cxnId="{5D75C0AC-9DC6-4A1D-87B5-72B16EADF2D9}">
      <dgm:prSet/>
      <dgm:spPr/>
      <dgm:t>
        <a:bodyPr/>
        <a:lstStyle/>
        <a:p>
          <a:endParaRPr lang="es-MX"/>
        </a:p>
      </dgm:t>
    </dgm:pt>
    <dgm:pt modelId="{2F41D3FE-53E5-4C90-A6DD-9663C1895441}">
      <dgm:prSet phldrT="[Texto]"/>
      <dgm:spPr/>
      <dgm:t>
        <a:bodyPr/>
        <a:lstStyle/>
        <a:p>
          <a:r>
            <a:rPr lang="es-MX" dirty="0" smtClean="0"/>
            <a:t>Interacción</a:t>
          </a:r>
          <a:endParaRPr lang="es-MX" dirty="0"/>
        </a:p>
      </dgm:t>
    </dgm:pt>
    <dgm:pt modelId="{18293ACA-A6F2-4E65-90B6-3EC878F34FD4}" type="parTrans" cxnId="{A4A452B0-4057-4D24-B775-A814108E8AA2}">
      <dgm:prSet/>
      <dgm:spPr/>
      <dgm:t>
        <a:bodyPr/>
        <a:lstStyle/>
        <a:p>
          <a:endParaRPr lang="es-MX"/>
        </a:p>
      </dgm:t>
    </dgm:pt>
    <dgm:pt modelId="{818C2CD9-773C-44F2-8A95-0A8518227A09}" type="sibTrans" cxnId="{A4A452B0-4057-4D24-B775-A814108E8AA2}">
      <dgm:prSet/>
      <dgm:spPr/>
      <dgm:t>
        <a:bodyPr/>
        <a:lstStyle/>
        <a:p>
          <a:endParaRPr lang="es-MX"/>
        </a:p>
      </dgm:t>
    </dgm:pt>
    <dgm:pt modelId="{98099B3B-3619-4ACA-ADD4-623C2826DD2A}">
      <dgm:prSet phldrT="[Texto]"/>
      <dgm:spPr/>
      <dgm:t>
        <a:bodyPr/>
        <a:lstStyle/>
        <a:p>
          <a:r>
            <a:rPr lang="es-MX" dirty="0" smtClean="0"/>
            <a:t>Flexibilidad del tiempo</a:t>
          </a:r>
          <a:endParaRPr lang="es-MX" dirty="0"/>
        </a:p>
      </dgm:t>
    </dgm:pt>
    <dgm:pt modelId="{5C7BA164-9C68-4C86-B8C3-46122D0B2014}" type="parTrans" cxnId="{1CC11FCD-1697-44DE-BDC2-9CFCA3B3B649}">
      <dgm:prSet/>
      <dgm:spPr/>
      <dgm:t>
        <a:bodyPr/>
        <a:lstStyle/>
        <a:p>
          <a:endParaRPr lang="es-MX"/>
        </a:p>
      </dgm:t>
    </dgm:pt>
    <dgm:pt modelId="{4E6A0581-74DF-4649-A835-EE6675E9E4CA}" type="sibTrans" cxnId="{1CC11FCD-1697-44DE-BDC2-9CFCA3B3B649}">
      <dgm:prSet/>
      <dgm:spPr/>
      <dgm:t>
        <a:bodyPr/>
        <a:lstStyle/>
        <a:p>
          <a:endParaRPr lang="es-MX"/>
        </a:p>
      </dgm:t>
    </dgm:pt>
    <dgm:pt modelId="{810446EB-6C27-4EF6-9E2F-CAAE054FDE33}" type="pres">
      <dgm:prSet presAssocID="{6B42E8E4-3619-4F23-B11A-8DF4B40EABE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07B2AB7C-8D1C-48D7-80D4-AA15EE560F77}" type="pres">
      <dgm:prSet presAssocID="{428F248C-8733-49E9-9427-41D3CF1E72F5}" presName="singleCycle" presStyleCnt="0"/>
      <dgm:spPr/>
    </dgm:pt>
    <dgm:pt modelId="{BEB0E351-4091-491B-ADC2-1868131BB648}" type="pres">
      <dgm:prSet presAssocID="{428F248C-8733-49E9-9427-41D3CF1E72F5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AR"/>
        </a:p>
      </dgm:t>
    </dgm:pt>
    <dgm:pt modelId="{30E4232A-91FE-424A-9F77-30C08AAF6C52}" type="pres">
      <dgm:prSet presAssocID="{A5FD6C56-0C68-4E40-93E0-E05590DAEC84}" presName="Name56" presStyleLbl="parChTrans1D2" presStyleIdx="0" presStyleCnt="3"/>
      <dgm:spPr/>
      <dgm:t>
        <a:bodyPr/>
        <a:lstStyle/>
        <a:p>
          <a:endParaRPr lang="es-AR"/>
        </a:p>
      </dgm:t>
    </dgm:pt>
    <dgm:pt modelId="{6E6E3D7C-F826-485B-A29B-2D54B40E65B6}" type="pres">
      <dgm:prSet presAssocID="{E8273184-CCE5-4A7A-8496-D00FAF0AF212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1CBB626-E1F3-4427-8CE9-4C3283A527A0}" type="pres">
      <dgm:prSet presAssocID="{18293ACA-A6F2-4E65-90B6-3EC878F34FD4}" presName="Name56" presStyleLbl="parChTrans1D2" presStyleIdx="1" presStyleCnt="3"/>
      <dgm:spPr/>
      <dgm:t>
        <a:bodyPr/>
        <a:lstStyle/>
        <a:p>
          <a:endParaRPr lang="es-AR"/>
        </a:p>
      </dgm:t>
    </dgm:pt>
    <dgm:pt modelId="{3BEC610D-FA91-4BDB-B4BE-6B69C49B95EB}" type="pres">
      <dgm:prSet presAssocID="{2F41D3FE-53E5-4C90-A6DD-9663C1895441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E396B2-5A28-49E3-897D-475B0B66A06E}" type="pres">
      <dgm:prSet presAssocID="{5C7BA164-9C68-4C86-B8C3-46122D0B2014}" presName="Name56" presStyleLbl="parChTrans1D2" presStyleIdx="2" presStyleCnt="3"/>
      <dgm:spPr/>
      <dgm:t>
        <a:bodyPr/>
        <a:lstStyle/>
        <a:p>
          <a:endParaRPr lang="es-AR"/>
        </a:p>
      </dgm:t>
    </dgm:pt>
    <dgm:pt modelId="{976DEBDB-FE52-4EB5-AD3C-9C0A9D7E5434}" type="pres">
      <dgm:prSet presAssocID="{98099B3B-3619-4ACA-ADD4-623C2826DD2A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2B606F3-B317-48C3-912B-4CE5F5855423}" type="presOf" srcId="{18293ACA-A6F2-4E65-90B6-3EC878F34FD4}" destId="{51CBB626-E1F3-4427-8CE9-4C3283A527A0}" srcOrd="0" destOrd="0" presId="urn:microsoft.com/office/officeart/2008/layout/RadialCluster"/>
    <dgm:cxn modelId="{A4A452B0-4057-4D24-B775-A814108E8AA2}" srcId="{428F248C-8733-49E9-9427-41D3CF1E72F5}" destId="{2F41D3FE-53E5-4C90-A6DD-9663C1895441}" srcOrd="1" destOrd="0" parTransId="{18293ACA-A6F2-4E65-90B6-3EC878F34FD4}" sibTransId="{818C2CD9-773C-44F2-8A95-0A8518227A09}"/>
    <dgm:cxn modelId="{1CC11FCD-1697-44DE-BDC2-9CFCA3B3B649}" srcId="{428F248C-8733-49E9-9427-41D3CF1E72F5}" destId="{98099B3B-3619-4ACA-ADD4-623C2826DD2A}" srcOrd="2" destOrd="0" parTransId="{5C7BA164-9C68-4C86-B8C3-46122D0B2014}" sibTransId="{4E6A0581-74DF-4649-A835-EE6675E9E4CA}"/>
    <dgm:cxn modelId="{DD9CBAEF-59A9-4584-A3D3-4614963734D7}" type="presOf" srcId="{6B42E8E4-3619-4F23-B11A-8DF4B40EABEC}" destId="{810446EB-6C27-4EF6-9E2F-CAAE054FDE33}" srcOrd="0" destOrd="0" presId="urn:microsoft.com/office/officeart/2008/layout/RadialCluster"/>
    <dgm:cxn modelId="{44F7A9DC-642D-45F9-A602-6894DB39493A}" type="presOf" srcId="{2F41D3FE-53E5-4C90-A6DD-9663C1895441}" destId="{3BEC610D-FA91-4BDB-B4BE-6B69C49B95EB}" srcOrd="0" destOrd="0" presId="urn:microsoft.com/office/officeart/2008/layout/RadialCluster"/>
    <dgm:cxn modelId="{1C0D83A0-68B8-415B-AF96-4A6AD56803C4}" type="presOf" srcId="{E8273184-CCE5-4A7A-8496-D00FAF0AF212}" destId="{6E6E3D7C-F826-485B-A29B-2D54B40E65B6}" srcOrd="0" destOrd="0" presId="urn:microsoft.com/office/officeart/2008/layout/RadialCluster"/>
    <dgm:cxn modelId="{1B5CAEDF-6E74-4ECC-9949-38763E36C2D1}" type="presOf" srcId="{98099B3B-3619-4ACA-ADD4-623C2826DD2A}" destId="{976DEBDB-FE52-4EB5-AD3C-9C0A9D7E5434}" srcOrd="0" destOrd="0" presId="urn:microsoft.com/office/officeart/2008/layout/RadialCluster"/>
    <dgm:cxn modelId="{7B323AC5-2BED-4D51-92E3-163E30D77498}" srcId="{6B42E8E4-3619-4F23-B11A-8DF4B40EABEC}" destId="{428F248C-8733-49E9-9427-41D3CF1E72F5}" srcOrd="0" destOrd="0" parTransId="{A2B4264F-25F3-490D-9421-B887EB529CDF}" sibTransId="{C69CCA13-E2DE-48F8-B30C-767C9EF9AA0A}"/>
    <dgm:cxn modelId="{5D75C0AC-9DC6-4A1D-87B5-72B16EADF2D9}" srcId="{428F248C-8733-49E9-9427-41D3CF1E72F5}" destId="{E8273184-CCE5-4A7A-8496-D00FAF0AF212}" srcOrd="0" destOrd="0" parTransId="{A5FD6C56-0C68-4E40-93E0-E05590DAEC84}" sibTransId="{8134E818-667A-4B08-8232-1DF10A621C30}"/>
    <dgm:cxn modelId="{CAD8C645-2694-433B-94F1-87942CE6D8E2}" type="presOf" srcId="{428F248C-8733-49E9-9427-41D3CF1E72F5}" destId="{BEB0E351-4091-491B-ADC2-1868131BB648}" srcOrd="0" destOrd="0" presId="urn:microsoft.com/office/officeart/2008/layout/RadialCluster"/>
    <dgm:cxn modelId="{576D91A0-329C-43E7-862F-ADDED4EA055A}" type="presOf" srcId="{5C7BA164-9C68-4C86-B8C3-46122D0B2014}" destId="{2FE396B2-5A28-49E3-897D-475B0B66A06E}" srcOrd="0" destOrd="0" presId="urn:microsoft.com/office/officeart/2008/layout/RadialCluster"/>
    <dgm:cxn modelId="{6D03B490-4119-4FFE-A6B9-4D0261798AE2}" type="presOf" srcId="{A5FD6C56-0C68-4E40-93E0-E05590DAEC84}" destId="{30E4232A-91FE-424A-9F77-30C08AAF6C52}" srcOrd="0" destOrd="0" presId="urn:microsoft.com/office/officeart/2008/layout/RadialCluster"/>
    <dgm:cxn modelId="{28AC527E-3711-4B06-A392-92F2CFEE626F}" type="presParOf" srcId="{810446EB-6C27-4EF6-9E2F-CAAE054FDE33}" destId="{07B2AB7C-8D1C-48D7-80D4-AA15EE560F77}" srcOrd="0" destOrd="0" presId="urn:microsoft.com/office/officeart/2008/layout/RadialCluster"/>
    <dgm:cxn modelId="{A39B0700-861A-4BA1-9C13-794B4092A403}" type="presParOf" srcId="{07B2AB7C-8D1C-48D7-80D4-AA15EE560F77}" destId="{BEB0E351-4091-491B-ADC2-1868131BB648}" srcOrd="0" destOrd="0" presId="urn:microsoft.com/office/officeart/2008/layout/RadialCluster"/>
    <dgm:cxn modelId="{9BA0A797-E8F2-43B0-A726-693A0A57E0DE}" type="presParOf" srcId="{07B2AB7C-8D1C-48D7-80D4-AA15EE560F77}" destId="{30E4232A-91FE-424A-9F77-30C08AAF6C52}" srcOrd="1" destOrd="0" presId="urn:microsoft.com/office/officeart/2008/layout/RadialCluster"/>
    <dgm:cxn modelId="{95C34543-C21D-4B8F-9875-5F458271DE9A}" type="presParOf" srcId="{07B2AB7C-8D1C-48D7-80D4-AA15EE560F77}" destId="{6E6E3D7C-F826-485B-A29B-2D54B40E65B6}" srcOrd="2" destOrd="0" presId="urn:microsoft.com/office/officeart/2008/layout/RadialCluster"/>
    <dgm:cxn modelId="{44A7542E-AEA6-4C80-90EC-03A15FE7D37E}" type="presParOf" srcId="{07B2AB7C-8D1C-48D7-80D4-AA15EE560F77}" destId="{51CBB626-E1F3-4427-8CE9-4C3283A527A0}" srcOrd="3" destOrd="0" presId="urn:microsoft.com/office/officeart/2008/layout/RadialCluster"/>
    <dgm:cxn modelId="{0FF894B8-2FD8-4B58-BAD4-41F4AA82B689}" type="presParOf" srcId="{07B2AB7C-8D1C-48D7-80D4-AA15EE560F77}" destId="{3BEC610D-FA91-4BDB-B4BE-6B69C49B95EB}" srcOrd="4" destOrd="0" presId="urn:microsoft.com/office/officeart/2008/layout/RadialCluster"/>
    <dgm:cxn modelId="{66A6D2B8-D403-4255-A013-157C243D170C}" type="presParOf" srcId="{07B2AB7C-8D1C-48D7-80D4-AA15EE560F77}" destId="{2FE396B2-5A28-49E3-897D-475B0B66A06E}" srcOrd="5" destOrd="0" presId="urn:microsoft.com/office/officeart/2008/layout/RadialCluster"/>
    <dgm:cxn modelId="{B55D7328-DD13-446C-B5BF-CCBDE7E692F4}" type="presParOf" srcId="{07B2AB7C-8D1C-48D7-80D4-AA15EE560F77}" destId="{976DEBDB-FE52-4EB5-AD3C-9C0A9D7E543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B99BD-56BD-45D5-95B9-16722AFAEDF9}">
      <dsp:nvSpPr>
        <dsp:cNvPr id="0" name=""/>
        <dsp:cNvSpPr/>
      </dsp:nvSpPr>
      <dsp:spPr>
        <a:xfrm>
          <a:off x="10383342" y="3323007"/>
          <a:ext cx="782129" cy="372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58"/>
              </a:lnTo>
              <a:lnTo>
                <a:pt x="782129" y="253658"/>
              </a:lnTo>
              <a:lnTo>
                <a:pt x="782129" y="3722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2FC1C-F2BE-4ADC-A8BD-245E5EFD2C26}">
      <dsp:nvSpPr>
        <dsp:cNvPr id="0" name=""/>
        <dsp:cNvSpPr/>
      </dsp:nvSpPr>
      <dsp:spPr>
        <a:xfrm>
          <a:off x="9444252" y="3323007"/>
          <a:ext cx="939089" cy="372222"/>
        </a:xfrm>
        <a:custGeom>
          <a:avLst/>
          <a:gdLst/>
          <a:ahLst/>
          <a:cxnLst/>
          <a:rect l="0" t="0" r="0" b="0"/>
          <a:pathLst>
            <a:path>
              <a:moveTo>
                <a:pt x="939089" y="0"/>
              </a:moveTo>
              <a:lnTo>
                <a:pt x="939089" y="253658"/>
              </a:lnTo>
              <a:lnTo>
                <a:pt x="0" y="253658"/>
              </a:lnTo>
              <a:lnTo>
                <a:pt x="0" y="3722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15637-4D29-4D37-A3F6-E312475C6C8D}">
      <dsp:nvSpPr>
        <dsp:cNvPr id="0" name=""/>
        <dsp:cNvSpPr/>
      </dsp:nvSpPr>
      <dsp:spPr>
        <a:xfrm>
          <a:off x="5514163" y="2138081"/>
          <a:ext cx="4869178" cy="372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58"/>
              </a:lnTo>
              <a:lnTo>
                <a:pt x="4869178" y="253658"/>
              </a:lnTo>
              <a:lnTo>
                <a:pt x="4869178" y="3722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A63D7-63FE-4061-A29C-51D83B72B5E3}">
      <dsp:nvSpPr>
        <dsp:cNvPr id="0" name=""/>
        <dsp:cNvSpPr/>
      </dsp:nvSpPr>
      <dsp:spPr>
        <a:xfrm>
          <a:off x="7097865" y="3323007"/>
          <a:ext cx="782129" cy="372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58"/>
              </a:lnTo>
              <a:lnTo>
                <a:pt x="782129" y="253658"/>
              </a:lnTo>
              <a:lnTo>
                <a:pt x="782129" y="3722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CF56-C5AE-427C-9959-6D5EC7E1ECE3}">
      <dsp:nvSpPr>
        <dsp:cNvPr id="0" name=""/>
        <dsp:cNvSpPr/>
      </dsp:nvSpPr>
      <dsp:spPr>
        <a:xfrm>
          <a:off x="6315736" y="3323007"/>
          <a:ext cx="782129" cy="372222"/>
        </a:xfrm>
        <a:custGeom>
          <a:avLst/>
          <a:gdLst/>
          <a:ahLst/>
          <a:cxnLst/>
          <a:rect l="0" t="0" r="0" b="0"/>
          <a:pathLst>
            <a:path>
              <a:moveTo>
                <a:pt x="782129" y="0"/>
              </a:moveTo>
              <a:lnTo>
                <a:pt x="782129" y="253658"/>
              </a:lnTo>
              <a:lnTo>
                <a:pt x="0" y="253658"/>
              </a:lnTo>
              <a:lnTo>
                <a:pt x="0" y="3722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CB5AE-893C-49E1-8F61-0500EC9E5B11}">
      <dsp:nvSpPr>
        <dsp:cNvPr id="0" name=""/>
        <dsp:cNvSpPr/>
      </dsp:nvSpPr>
      <dsp:spPr>
        <a:xfrm>
          <a:off x="5514163" y="2138081"/>
          <a:ext cx="1583702" cy="372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58"/>
              </a:lnTo>
              <a:lnTo>
                <a:pt x="1583702" y="253658"/>
              </a:lnTo>
              <a:lnTo>
                <a:pt x="1583702" y="3722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BB409-F0BD-4C82-807C-C593EAF1EDC6}">
      <dsp:nvSpPr>
        <dsp:cNvPr id="0" name=""/>
        <dsp:cNvSpPr/>
      </dsp:nvSpPr>
      <dsp:spPr>
        <a:xfrm>
          <a:off x="3773500" y="3323007"/>
          <a:ext cx="977977" cy="372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58"/>
              </a:lnTo>
              <a:lnTo>
                <a:pt x="977977" y="253658"/>
              </a:lnTo>
              <a:lnTo>
                <a:pt x="977977" y="3722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89DCC-DA28-46E2-BA6E-AE472BD4553D}">
      <dsp:nvSpPr>
        <dsp:cNvPr id="0" name=""/>
        <dsp:cNvSpPr/>
      </dsp:nvSpPr>
      <dsp:spPr>
        <a:xfrm>
          <a:off x="2991371" y="3323007"/>
          <a:ext cx="782129" cy="372222"/>
        </a:xfrm>
        <a:custGeom>
          <a:avLst/>
          <a:gdLst/>
          <a:ahLst/>
          <a:cxnLst/>
          <a:rect l="0" t="0" r="0" b="0"/>
          <a:pathLst>
            <a:path>
              <a:moveTo>
                <a:pt x="782129" y="0"/>
              </a:moveTo>
              <a:lnTo>
                <a:pt x="782129" y="253658"/>
              </a:lnTo>
              <a:lnTo>
                <a:pt x="0" y="253658"/>
              </a:lnTo>
              <a:lnTo>
                <a:pt x="0" y="37222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FA096-740B-473D-AE63-1CAD4C37144B}">
      <dsp:nvSpPr>
        <dsp:cNvPr id="0" name=""/>
        <dsp:cNvSpPr/>
      </dsp:nvSpPr>
      <dsp:spPr>
        <a:xfrm>
          <a:off x="3773500" y="2138081"/>
          <a:ext cx="1740662" cy="372222"/>
        </a:xfrm>
        <a:custGeom>
          <a:avLst/>
          <a:gdLst/>
          <a:ahLst/>
          <a:cxnLst/>
          <a:rect l="0" t="0" r="0" b="0"/>
          <a:pathLst>
            <a:path>
              <a:moveTo>
                <a:pt x="1740662" y="0"/>
              </a:moveTo>
              <a:lnTo>
                <a:pt x="1740662" y="253658"/>
              </a:lnTo>
              <a:lnTo>
                <a:pt x="0" y="253658"/>
              </a:lnTo>
              <a:lnTo>
                <a:pt x="0" y="3722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A8B2F-EBF0-4A3B-8B05-98C5FDD85042}">
      <dsp:nvSpPr>
        <dsp:cNvPr id="0" name=""/>
        <dsp:cNvSpPr/>
      </dsp:nvSpPr>
      <dsp:spPr>
        <a:xfrm>
          <a:off x="2209242" y="2138081"/>
          <a:ext cx="3304920" cy="372222"/>
        </a:xfrm>
        <a:custGeom>
          <a:avLst/>
          <a:gdLst/>
          <a:ahLst/>
          <a:cxnLst/>
          <a:rect l="0" t="0" r="0" b="0"/>
          <a:pathLst>
            <a:path>
              <a:moveTo>
                <a:pt x="3304920" y="0"/>
              </a:moveTo>
              <a:lnTo>
                <a:pt x="3304920" y="253658"/>
              </a:lnTo>
              <a:lnTo>
                <a:pt x="0" y="253658"/>
              </a:lnTo>
              <a:lnTo>
                <a:pt x="0" y="3722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8CA49-DD92-4887-AB0C-F3691F74A3B0}">
      <dsp:nvSpPr>
        <dsp:cNvPr id="0" name=""/>
        <dsp:cNvSpPr/>
      </dsp:nvSpPr>
      <dsp:spPr>
        <a:xfrm>
          <a:off x="644984" y="2138081"/>
          <a:ext cx="4869178" cy="372222"/>
        </a:xfrm>
        <a:custGeom>
          <a:avLst/>
          <a:gdLst/>
          <a:ahLst/>
          <a:cxnLst/>
          <a:rect l="0" t="0" r="0" b="0"/>
          <a:pathLst>
            <a:path>
              <a:moveTo>
                <a:pt x="4869178" y="0"/>
              </a:moveTo>
              <a:lnTo>
                <a:pt x="4869178" y="253658"/>
              </a:lnTo>
              <a:lnTo>
                <a:pt x="0" y="253658"/>
              </a:lnTo>
              <a:lnTo>
                <a:pt x="0" y="37222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FDF6F-3DA3-4965-83AE-9B6573B95B89}">
      <dsp:nvSpPr>
        <dsp:cNvPr id="0" name=""/>
        <dsp:cNvSpPr/>
      </dsp:nvSpPr>
      <dsp:spPr>
        <a:xfrm>
          <a:off x="4874239" y="1325378"/>
          <a:ext cx="1279847" cy="812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77AD7-B6D7-41E6-A17C-A3C7C612547E}">
      <dsp:nvSpPr>
        <dsp:cNvPr id="0" name=""/>
        <dsp:cNvSpPr/>
      </dsp:nvSpPr>
      <dsp:spPr>
        <a:xfrm>
          <a:off x="5016445" y="1460473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Director del proyecto</a:t>
          </a:r>
          <a:endParaRPr lang="es-MX" sz="12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040248" y="1484276"/>
        <a:ext cx="1232241" cy="765097"/>
      </dsp:txXfrm>
    </dsp:sp>
    <dsp:sp modelId="{9CFED77B-E0A6-4CAF-AEA0-B15B429CF440}">
      <dsp:nvSpPr>
        <dsp:cNvPr id="0" name=""/>
        <dsp:cNvSpPr/>
      </dsp:nvSpPr>
      <dsp:spPr>
        <a:xfrm>
          <a:off x="5061" y="2510303"/>
          <a:ext cx="1279847" cy="8127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D01A9-D369-47FC-8629-95D418D78F89}">
      <dsp:nvSpPr>
        <dsp:cNvPr id="0" name=""/>
        <dsp:cNvSpPr/>
      </dsp:nvSpPr>
      <dsp:spPr>
        <a:xfrm>
          <a:off x="147266" y="2645398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Coordinador</a:t>
          </a:r>
          <a:endParaRPr lang="es-MX" sz="12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71069" y="2669201"/>
        <a:ext cx="1232241" cy="765097"/>
      </dsp:txXfrm>
    </dsp:sp>
    <dsp:sp modelId="{52CD855F-9FBA-4126-ADD3-FE8FF8BEA389}">
      <dsp:nvSpPr>
        <dsp:cNvPr id="0" name=""/>
        <dsp:cNvSpPr/>
      </dsp:nvSpPr>
      <dsp:spPr>
        <a:xfrm>
          <a:off x="1569319" y="2510303"/>
          <a:ext cx="1279847" cy="8127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63FD9-DA57-455E-968B-D9A17320844C}">
      <dsp:nvSpPr>
        <dsp:cNvPr id="0" name=""/>
        <dsp:cNvSpPr/>
      </dsp:nvSpPr>
      <dsp:spPr>
        <a:xfrm>
          <a:off x="1711524" y="2645398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Gestor</a:t>
          </a:r>
          <a:endParaRPr lang="es-MX" sz="12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735327" y="2669201"/>
        <a:ext cx="1232241" cy="765097"/>
      </dsp:txXfrm>
    </dsp:sp>
    <dsp:sp modelId="{377A54A9-EC24-4F0F-B13B-1DBE21091EA9}">
      <dsp:nvSpPr>
        <dsp:cNvPr id="0" name=""/>
        <dsp:cNvSpPr/>
      </dsp:nvSpPr>
      <dsp:spPr>
        <a:xfrm>
          <a:off x="3133577" y="2510303"/>
          <a:ext cx="1279847" cy="8127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66ED2-978E-4D17-A4E2-D5838E27DCD4}">
      <dsp:nvSpPr>
        <dsp:cNvPr id="0" name=""/>
        <dsp:cNvSpPr/>
      </dsp:nvSpPr>
      <dsp:spPr>
        <a:xfrm>
          <a:off x="3275782" y="2645398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Personal de Difusión</a:t>
          </a:r>
          <a:endParaRPr lang="es-MX" sz="12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299585" y="2669201"/>
        <a:ext cx="1232241" cy="765097"/>
      </dsp:txXfrm>
    </dsp:sp>
    <dsp:sp modelId="{0D0C36D7-6259-4E76-B9DB-819D3F0C0CAA}">
      <dsp:nvSpPr>
        <dsp:cNvPr id="0" name=""/>
        <dsp:cNvSpPr/>
      </dsp:nvSpPr>
      <dsp:spPr>
        <a:xfrm>
          <a:off x="2155599" y="3695229"/>
          <a:ext cx="1671544" cy="812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E9C3-42D2-4F4D-8182-6547397B4675}">
      <dsp:nvSpPr>
        <dsp:cNvPr id="0" name=""/>
        <dsp:cNvSpPr/>
      </dsp:nvSpPr>
      <dsp:spPr>
        <a:xfrm>
          <a:off x="2297804" y="3830324"/>
          <a:ext cx="1671544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Materiales de difusión ejemplo folletos</a:t>
          </a:r>
          <a:endParaRPr lang="es-MX" sz="12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321607" y="3854127"/>
        <a:ext cx="1623938" cy="765097"/>
      </dsp:txXfrm>
    </dsp:sp>
    <dsp:sp modelId="{B26C7D74-96B4-4F93-A692-815136414CFF}">
      <dsp:nvSpPr>
        <dsp:cNvPr id="0" name=""/>
        <dsp:cNvSpPr/>
      </dsp:nvSpPr>
      <dsp:spPr>
        <a:xfrm>
          <a:off x="4111554" y="3695229"/>
          <a:ext cx="1279847" cy="812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CCB39-39DD-4B17-862B-E72BAFAB1018}">
      <dsp:nvSpPr>
        <dsp:cNvPr id="0" name=""/>
        <dsp:cNvSpPr/>
      </dsp:nvSpPr>
      <dsp:spPr>
        <a:xfrm>
          <a:off x="4253760" y="3830324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Apoyo de asociaciones</a:t>
          </a:r>
          <a:endParaRPr lang="es-MX" sz="13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277563" y="3854127"/>
        <a:ext cx="1232241" cy="765097"/>
      </dsp:txXfrm>
    </dsp:sp>
    <dsp:sp modelId="{D4CA9A0E-95F4-45BB-92E2-14AEE47CD1B9}">
      <dsp:nvSpPr>
        <dsp:cNvPr id="0" name=""/>
        <dsp:cNvSpPr/>
      </dsp:nvSpPr>
      <dsp:spPr>
        <a:xfrm>
          <a:off x="6457941" y="2510303"/>
          <a:ext cx="1279847" cy="8127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76239-F9CC-416E-9903-141332A527CB}">
      <dsp:nvSpPr>
        <dsp:cNvPr id="0" name=""/>
        <dsp:cNvSpPr/>
      </dsp:nvSpPr>
      <dsp:spPr>
        <a:xfrm>
          <a:off x="6600147" y="2645398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Personal de Salud</a:t>
          </a:r>
          <a:endParaRPr lang="es-MX" sz="12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623950" y="2669201"/>
        <a:ext cx="1232241" cy="765097"/>
      </dsp:txXfrm>
    </dsp:sp>
    <dsp:sp modelId="{F436E6AE-BBF9-46AE-9894-4338A3AA52D9}">
      <dsp:nvSpPr>
        <dsp:cNvPr id="0" name=""/>
        <dsp:cNvSpPr/>
      </dsp:nvSpPr>
      <dsp:spPr>
        <a:xfrm>
          <a:off x="5675812" y="3695229"/>
          <a:ext cx="1279847" cy="812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8C669-36BB-453A-939D-88B9740E31BC}">
      <dsp:nvSpPr>
        <dsp:cNvPr id="0" name=""/>
        <dsp:cNvSpPr/>
      </dsp:nvSpPr>
      <dsp:spPr>
        <a:xfrm>
          <a:off x="5818018" y="3830324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Cooperación de escuelas</a:t>
          </a:r>
          <a:endParaRPr lang="es-MX" sz="13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5841821" y="3854127"/>
        <a:ext cx="1232241" cy="765097"/>
      </dsp:txXfrm>
    </dsp:sp>
    <dsp:sp modelId="{F44A5E86-A751-4991-B29F-E27799077CB5}">
      <dsp:nvSpPr>
        <dsp:cNvPr id="0" name=""/>
        <dsp:cNvSpPr/>
      </dsp:nvSpPr>
      <dsp:spPr>
        <a:xfrm>
          <a:off x="7240071" y="3695229"/>
          <a:ext cx="1279847" cy="812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DCA13-03DA-49E1-9AF5-77166FFFC193}">
      <dsp:nvSpPr>
        <dsp:cNvPr id="0" name=""/>
        <dsp:cNvSpPr/>
      </dsp:nvSpPr>
      <dsp:spPr>
        <a:xfrm>
          <a:off x="7382276" y="3830324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Secretaria</a:t>
          </a:r>
          <a:endParaRPr lang="es-MX" sz="13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406079" y="3854127"/>
        <a:ext cx="1232241" cy="765097"/>
      </dsp:txXfrm>
    </dsp:sp>
    <dsp:sp modelId="{0149FBE3-699E-497A-AAB1-1359A9518E6A}">
      <dsp:nvSpPr>
        <dsp:cNvPr id="0" name=""/>
        <dsp:cNvSpPr/>
      </dsp:nvSpPr>
      <dsp:spPr>
        <a:xfrm>
          <a:off x="9743418" y="2510303"/>
          <a:ext cx="1279847" cy="8127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FB331-6150-4C22-B9BE-2C94343707C1}">
      <dsp:nvSpPr>
        <dsp:cNvPr id="0" name=""/>
        <dsp:cNvSpPr/>
      </dsp:nvSpPr>
      <dsp:spPr>
        <a:xfrm>
          <a:off x="9885623" y="2645398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Colaboradores</a:t>
          </a:r>
          <a:endParaRPr lang="es-MX" sz="12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9909426" y="2669201"/>
        <a:ext cx="1232241" cy="765097"/>
      </dsp:txXfrm>
    </dsp:sp>
    <dsp:sp modelId="{9F047365-71D6-4C6F-9A4B-610C6399BF0A}">
      <dsp:nvSpPr>
        <dsp:cNvPr id="0" name=""/>
        <dsp:cNvSpPr/>
      </dsp:nvSpPr>
      <dsp:spPr>
        <a:xfrm>
          <a:off x="8804329" y="3695229"/>
          <a:ext cx="1279847" cy="812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EF247-C4CC-440B-B365-B439C329C430}">
      <dsp:nvSpPr>
        <dsp:cNvPr id="0" name=""/>
        <dsp:cNvSpPr/>
      </dsp:nvSpPr>
      <dsp:spPr>
        <a:xfrm>
          <a:off x="8946534" y="3830324"/>
          <a:ext cx="1279847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Voluntarios</a:t>
          </a:r>
          <a:endParaRPr lang="es-MX" sz="13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970337" y="3854127"/>
        <a:ext cx="1232241" cy="765097"/>
      </dsp:txXfrm>
    </dsp:sp>
    <dsp:sp modelId="{5197C19A-683E-4AF5-8192-7D226C9A4B2C}">
      <dsp:nvSpPr>
        <dsp:cNvPr id="0" name=""/>
        <dsp:cNvSpPr/>
      </dsp:nvSpPr>
      <dsp:spPr>
        <a:xfrm>
          <a:off x="10368587" y="3695229"/>
          <a:ext cx="1593768" cy="812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45547-A442-42E5-8F79-9414097370F3}">
      <dsp:nvSpPr>
        <dsp:cNvPr id="0" name=""/>
        <dsp:cNvSpPr/>
      </dsp:nvSpPr>
      <dsp:spPr>
        <a:xfrm>
          <a:off x="10510792" y="3830324"/>
          <a:ext cx="1593768" cy="812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Autorizaciones por parte del gobierno</a:t>
          </a:r>
          <a:endParaRPr lang="es-MX" sz="1300" kern="1200" dirty="0">
            <a:effectLst/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0534595" y="3854127"/>
        <a:ext cx="1546162" cy="7650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BBC9-E99B-4456-8C1B-9C5AB35EDADA}">
      <dsp:nvSpPr>
        <dsp:cNvPr id="0" name=""/>
        <dsp:cNvSpPr/>
      </dsp:nvSpPr>
      <dsp:spPr>
        <a:xfrm>
          <a:off x="777239" y="0"/>
          <a:ext cx="8808720" cy="3424237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8FE2F6-262E-4C4C-8FE5-7BE200573F7A}">
      <dsp:nvSpPr>
        <dsp:cNvPr id="0" name=""/>
        <dsp:cNvSpPr/>
      </dsp:nvSpPr>
      <dsp:spPr>
        <a:xfrm>
          <a:off x="6712" y="1027271"/>
          <a:ext cx="3218507" cy="13696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Amables</a:t>
          </a:r>
          <a:endParaRPr lang="es-MX" sz="4100" kern="1200" dirty="0"/>
        </a:p>
      </dsp:txBody>
      <dsp:txXfrm>
        <a:off x="73575" y="1094134"/>
        <a:ext cx="3084781" cy="1235968"/>
      </dsp:txXfrm>
    </dsp:sp>
    <dsp:sp modelId="{804D4896-5692-429B-9F52-0964E6C61726}">
      <dsp:nvSpPr>
        <dsp:cNvPr id="0" name=""/>
        <dsp:cNvSpPr/>
      </dsp:nvSpPr>
      <dsp:spPr>
        <a:xfrm>
          <a:off x="3572346" y="1027271"/>
          <a:ext cx="3218507" cy="1369694"/>
        </a:xfrm>
        <a:prstGeom prst="roundRect">
          <a:avLst/>
        </a:prstGeom>
        <a:gradFill rotWithShape="0">
          <a:gsLst>
            <a:gs pos="0">
              <a:schemeClr val="accent5">
                <a:hueOff val="3063757"/>
                <a:satOff val="-1833"/>
                <a:lumOff val="754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063757"/>
                <a:satOff val="-1833"/>
                <a:lumOff val="754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063757"/>
                <a:satOff val="-1833"/>
                <a:lumOff val="754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Solidarios</a:t>
          </a:r>
          <a:endParaRPr lang="es-MX" sz="4100" kern="1200" dirty="0"/>
        </a:p>
      </dsp:txBody>
      <dsp:txXfrm>
        <a:off x="3639209" y="1094134"/>
        <a:ext cx="3084781" cy="1235968"/>
      </dsp:txXfrm>
    </dsp:sp>
    <dsp:sp modelId="{A23DD63A-1A45-4135-8406-4A1A369194BF}">
      <dsp:nvSpPr>
        <dsp:cNvPr id="0" name=""/>
        <dsp:cNvSpPr/>
      </dsp:nvSpPr>
      <dsp:spPr>
        <a:xfrm>
          <a:off x="7137980" y="1027271"/>
          <a:ext cx="3218507" cy="1369694"/>
        </a:xfrm>
        <a:prstGeom prst="roundRect">
          <a:avLst/>
        </a:prstGeom>
        <a:gradFill rotWithShape="0">
          <a:gsLst>
            <a:gs pos="0">
              <a:schemeClr val="accent5">
                <a:hueOff val="6127514"/>
                <a:satOff val="-3666"/>
                <a:lumOff val="1509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127514"/>
                <a:satOff val="-3666"/>
                <a:lumOff val="1509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127514"/>
                <a:satOff val="-3666"/>
                <a:lumOff val="1509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Responsables</a:t>
          </a:r>
          <a:endParaRPr lang="es-MX" sz="4100" kern="1200" dirty="0"/>
        </a:p>
      </dsp:txBody>
      <dsp:txXfrm>
        <a:off x="7204843" y="1094134"/>
        <a:ext cx="3084781" cy="1235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A7211-F720-45C4-AE0C-EAE2B353BED8}">
      <dsp:nvSpPr>
        <dsp:cNvPr id="0" name=""/>
        <dsp:cNvSpPr/>
      </dsp:nvSpPr>
      <dsp:spPr>
        <a:xfrm>
          <a:off x="0" y="-124231"/>
          <a:ext cx="2237268" cy="20603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64501-368F-483B-974D-606D94E350BD}">
      <dsp:nvSpPr>
        <dsp:cNvPr id="0" name=""/>
        <dsp:cNvSpPr/>
      </dsp:nvSpPr>
      <dsp:spPr>
        <a:xfrm>
          <a:off x="9365" y="857593"/>
          <a:ext cx="2894256" cy="256915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Perfil profesional</a:t>
          </a:r>
          <a:endParaRPr lang="es-MX" sz="12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De hecho, ningún director es igual a otro pese a que tengan niveles de cualificación y formación similares.</a:t>
          </a:r>
          <a:endParaRPr lang="es-MX" sz="12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Las circunstancias y lo que cada proceso requiera son cuestiones determinantes.</a:t>
          </a:r>
          <a:endParaRPr lang="es-MX" sz="12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4613" y="932841"/>
        <a:ext cx="2743760" cy="2418655"/>
      </dsp:txXfrm>
    </dsp:sp>
    <dsp:sp modelId="{C9FC6A30-EE46-4233-B5EA-802269CC863E}">
      <dsp:nvSpPr>
        <dsp:cNvPr id="0" name=""/>
        <dsp:cNvSpPr/>
      </dsp:nvSpPr>
      <dsp:spPr>
        <a:xfrm rot="45974">
          <a:off x="2732531" y="262834"/>
          <a:ext cx="911807" cy="500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2732538" y="361841"/>
        <a:ext cx="761791" cy="300032"/>
      </dsp:txXfrm>
    </dsp:sp>
    <dsp:sp modelId="{D0027930-ED42-4D99-83AF-214AA4DD503D}">
      <dsp:nvSpPr>
        <dsp:cNvPr id="0" name=""/>
        <dsp:cNvSpPr/>
      </dsp:nvSpPr>
      <dsp:spPr>
        <a:xfrm>
          <a:off x="3716905" y="-75705"/>
          <a:ext cx="2060365" cy="20603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0AA39-7742-4FFE-977F-B59D875582B1}">
      <dsp:nvSpPr>
        <dsp:cNvPr id="0" name=""/>
        <dsp:cNvSpPr/>
      </dsp:nvSpPr>
      <dsp:spPr>
        <a:xfrm>
          <a:off x="3470528" y="1003174"/>
          <a:ext cx="2760724" cy="237504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Relaciones interpersonales</a:t>
          </a:r>
          <a:endParaRPr lang="es-MX" sz="13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El director del proyecto es, en el fondo, una especie de intermediario entre quienes lo promueven o financian.</a:t>
          </a:r>
          <a:endParaRPr lang="es-MX" sz="12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Por ello, debe desarrollar habilidades de comunicación tratar con los integrantes de sus grupos de colaboradores.</a:t>
          </a:r>
          <a:endParaRPr lang="es-MX" sz="12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540091" y="1072737"/>
        <a:ext cx="2621598" cy="2235918"/>
      </dsp:txXfrm>
    </dsp:sp>
    <dsp:sp modelId="{C0755320-288C-4A1A-8DF5-208D0C0BC3BE}">
      <dsp:nvSpPr>
        <dsp:cNvPr id="0" name=""/>
        <dsp:cNvSpPr/>
      </dsp:nvSpPr>
      <dsp:spPr>
        <a:xfrm rot="21555974">
          <a:off x="6046162" y="259474"/>
          <a:ext cx="1098094" cy="5134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/>
        </a:p>
      </dsp:txBody>
      <dsp:txXfrm>
        <a:off x="6046168" y="363159"/>
        <a:ext cx="944046" cy="308095"/>
      </dsp:txXfrm>
    </dsp:sp>
    <dsp:sp modelId="{4107E012-2621-492F-84AF-28B13ED176A8}">
      <dsp:nvSpPr>
        <dsp:cNvPr id="0" name=""/>
        <dsp:cNvSpPr/>
      </dsp:nvSpPr>
      <dsp:spPr>
        <a:xfrm>
          <a:off x="7505902" y="-124231"/>
          <a:ext cx="2060365" cy="20603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6A15B-25AE-4419-85F2-21016A61248B}">
      <dsp:nvSpPr>
        <dsp:cNvPr id="0" name=""/>
        <dsp:cNvSpPr/>
      </dsp:nvSpPr>
      <dsp:spPr>
        <a:xfrm>
          <a:off x="7261369" y="857593"/>
          <a:ext cx="3220247" cy="256915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Aspecto tecnológico</a:t>
          </a:r>
          <a:endParaRPr lang="es-MX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Para que un director o un jefe de proyecto pueda operar con efectividad, antes debe conocer la tecnología y los recursos a través de los cuales las acciones se llevan a cabo.</a:t>
          </a:r>
          <a:endParaRPr lang="es-MX" sz="12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Esto le permitirá generar ideas y soluciones y establecer controles a la calidad de cada acción que se ejecute</a:t>
          </a:r>
          <a:endParaRPr lang="es-MX" sz="1200" kern="1200" dirty="0">
            <a:solidFill>
              <a:schemeClr val="accent3">
                <a:lumMod val="60000"/>
                <a:lumOff val="4000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336617" y="932841"/>
        <a:ext cx="3069751" cy="2418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62BAC-736F-45A1-A949-7F89FA85A883}">
      <dsp:nvSpPr>
        <dsp:cNvPr id="0" name=""/>
        <dsp:cNvSpPr/>
      </dsp:nvSpPr>
      <dsp:spPr>
        <a:xfrm>
          <a:off x="7126185" y="1995054"/>
          <a:ext cx="593126" cy="1542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563" y="0"/>
              </a:lnTo>
              <a:lnTo>
                <a:pt x="296563" y="1542077"/>
              </a:lnTo>
              <a:lnTo>
                <a:pt x="593126" y="154207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FEA92-82AD-4D21-B2B0-C3A75E33AAB5}">
      <dsp:nvSpPr>
        <dsp:cNvPr id="0" name=""/>
        <dsp:cNvSpPr/>
      </dsp:nvSpPr>
      <dsp:spPr>
        <a:xfrm>
          <a:off x="7126185" y="1949334"/>
          <a:ext cx="593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126" y="4572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AFD47-3D92-4B20-B2B6-E574E3D1CE4E}">
      <dsp:nvSpPr>
        <dsp:cNvPr id="0" name=""/>
        <dsp:cNvSpPr/>
      </dsp:nvSpPr>
      <dsp:spPr>
        <a:xfrm>
          <a:off x="7126185" y="452976"/>
          <a:ext cx="593126" cy="1542077"/>
        </a:xfrm>
        <a:custGeom>
          <a:avLst/>
          <a:gdLst/>
          <a:ahLst/>
          <a:cxnLst/>
          <a:rect l="0" t="0" r="0" b="0"/>
          <a:pathLst>
            <a:path>
              <a:moveTo>
                <a:pt x="0" y="1542077"/>
              </a:moveTo>
              <a:lnTo>
                <a:pt x="296563" y="1542077"/>
              </a:lnTo>
              <a:lnTo>
                <a:pt x="296563" y="0"/>
              </a:lnTo>
              <a:lnTo>
                <a:pt x="593126" y="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E9C29-0346-48AD-B0D6-232067C972B2}">
      <dsp:nvSpPr>
        <dsp:cNvPr id="0" name=""/>
        <dsp:cNvSpPr/>
      </dsp:nvSpPr>
      <dsp:spPr>
        <a:xfrm>
          <a:off x="3572615" y="1949334"/>
          <a:ext cx="593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126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81CAE-815B-43B9-A29F-3B6F2A8F4CE1}">
      <dsp:nvSpPr>
        <dsp:cNvPr id="0" name=""/>
        <dsp:cNvSpPr/>
      </dsp:nvSpPr>
      <dsp:spPr>
        <a:xfrm>
          <a:off x="606982" y="1542795"/>
          <a:ext cx="2965632" cy="9045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Coordinador del proyecto.</a:t>
          </a:r>
          <a:endParaRPr lang="es-MX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606982" y="1542795"/>
        <a:ext cx="2965632" cy="904518"/>
      </dsp:txXfrm>
    </dsp:sp>
    <dsp:sp modelId="{B1445498-2CC5-4C52-BEB2-8025FA545CD7}">
      <dsp:nvSpPr>
        <dsp:cNvPr id="0" name=""/>
        <dsp:cNvSpPr/>
      </dsp:nvSpPr>
      <dsp:spPr>
        <a:xfrm>
          <a:off x="4165741" y="1330039"/>
          <a:ext cx="2960443" cy="13300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Perfil: Cuenta con el conocimiento para organizar y desarrollar las actividades a su cargo.</a:t>
          </a:r>
          <a:endParaRPr lang="es-MX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4165741" y="1330039"/>
        <a:ext cx="2960443" cy="1330030"/>
      </dsp:txXfrm>
    </dsp:sp>
    <dsp:sp modelId="{D7B27FED-BF8C-4ADE-9049-D2E651C21543}">
      <dsp:nvSpPr>
        <dsp:cNvPr id="0" name=""/>
        <dsp:cNvSpPr/>
      </dsp:nvSpPr>
      <dsp:spPr>
        <a:xfrm>
          <a:off x="7719311" y="717"/>
          <a:ext cx="2965632" cy="904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Primera fase: Autoriza y toma decisiones durante el desarrollo.</a:t>
          </a:r>
          <a:endParaRPr lang="es-MX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719311" y="717"/>
        <a:ext cx="2965632" cy="904518"/>
      </dsp:txXfrm>
    </dsp:sp>
    <dsp:sp modelId="{922F8290-200E-49A1-95B3-1F2FF9A89ADB}">
      <dsp:nvSpPr>
        <dsp:cNvPr id="0" name=""/>
        <dsp:cNvSpPr/>
      </dsp:nvSpPr>
      <dsp:spPr>
        <a:xfrm>
          <a:off x="7719311" y="1275940"/>
          <a:ext cx="2999797" cy="1438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Segunda fase: Solicita el apoyo al sector de salud o otras organizaciones incluyendo al gobierno.</a:t>
          </a:r>
          <a:endParaRPr lang="es-MX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719311" y="1275940"/>
        <a:ext cx="2999797" cy="1438228"/>
      </dsp:txXfrm>
    </dsp:sp>
    <dsp:sp modelId="{081CD0AA-8E07-46A1-880E-A5FB19E278EB}">
      <dsp:nvSpPr>
        <dsp:cNvPr id="0" name=""/>
        <dsp:cNvSpPr/>
      </dsp:nvSpPr>
      <dsp:spPr>
        <a:xfrm>
          <a:off x="7719311" y="3084873"/>
          <a:ext cx="2965632" cy="904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Tercera fase: Selecciona colaboradores para las tareas.</a:t>
          </a:r>
          <a:endParaRPr lang="es-MX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7719311" y="3084873"/>
        <a:ext cx="2965632" cy="904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36886-D63F-49DF-B157-877E25C06BD9}">
      <dsp:nvSpPr>
        <dsp:cNvPr id="0" name=""/>
        <dsp:cNvSpPr/>
      </dsp:nvSpPr>
      <dsp:spPr>
        <a:xfrm>
          <a:off x="4289460" y="2134738"/>
          <a:ext cx="731958" cy="1573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979" y="0"/>
              </a:lnTo>
              <a:lnTo>
                <a:pt x="365979" y="1573711"/>
              </a:lnTo>
              <a:lnTo>
                <a:pt x="731958" y="157371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E52CF-F6C6-48B2-83F1-9291299320B2}">
      <dsp:nvSpPr>
        <dsp:cNvPr id="0" name=""/>
        <dsp:cNvSpPr/>
      </dsp:nvSpPr>
      <dsp:spPr>
        <a:xfrm>
          <a:off x="4289460" y="2089018"/>
          <a:ext cx="7319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1958" y="45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1F76A-3385-4A8F-B69C-21B13FD4DB31}">
      <dsp:nvSpPr>
        <dsp:cNvPr id="0" name=""/>
        <dsp:cNvSpPr/>
      </dsp:nvSpPr>
      <dsp:spPr>
        <a:xfrm>
          <a:off x="4289460" y="561027"/>
          <a:ext cx="731958" cy="1573711"/>
        </a:xfrm>
        <a:custGeom>
          <a:avLst/>
          <a:gdLst/>
          <a:ahLst/>
          <a:cxnLst/>
          <a:rect l="0" t="0" r="0" b="0"/>
          <a:pathLst>
            <a:path>
              <a:moveTo>
                <a:pt x="0" y="1573711"/>
              </a:moveTo>
              <a:lnTo>
                <a:pt x="365979" y="1573711"/>
              </a:lnTo>
              <a:lnTo>
                <a:pt x="365979" y="0"/>
              </a:lnTo>
              <a:lnTo>
                <a:pt x="731958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36A84-AE9A-417C-AFE7-FAC37A6E3094}">
      <dsp:nvSpPr>
        <dsp:cNvPr id="0" name=""/>
        <dsp:cNvSpPr/>
      </dsp:nvSpPr>
      <dsp:spPr>
        <a:xfrm>
          <a:off x="629666" y="1576619"/>
          <a:ext cx="3659794" cy="11162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Personal de difusión</a:t>
          </a:r>
          <a:endParaRPr lang="es-MX" sz="4200" kern="1200" dirty="0"/>
        </a:p>
      </dsp:txBody>
      <dsp:txXfrm>
        <a:off x="629666" y="1576619"/>
        <a:ext cx="3659794" cy="1116237"/>
      </dsp:txXfrm>
    </dsp:sp>
    <dsp:sp modelId="{1BF03638-CD64-41CF-BE57-136F139DF17E}">
      <dsp:nvSpPr>
        <dsp:cNvPr id="0" name=""/>
        <dsp:cNvSpPr/>
      </dsp:nvSpPr>
      <dsp:spPr>
        <a:xfrm>
          <a:off x="5021419" y="2908"/>
          <a:ext cx="3659794" cy="11162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Creativo</a:t>
          </a:r>
          <a:endParaRPr lang="es-MX" sz="4200" kern="1200" dirty="0"/>
        </a:p>
      </dsp:txBody>
      <dsp:txXfrm>
        <a:off x="5021419" y="2908"/>
        <a:ext cx="3659794" cy="1116237"/>
      </dsp:txXfrm>
    </dsp:sp>
    <dsp:sp modelId="{D08368AB-E108-4884-B8E8-4D5D4450E38F}">
      <dsp:nvSpPr>
        <dsp:cNvPr id="0" name=""/>
        <dsp:cNvSpPr/>
      </dsp:nvSpPr>
      <dsp:spPr>
        <a:xfrm>
          <a:off x="5021419" y="1576619"/>
          <a:ext cx="3659794" cy="11162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Comunicativo</a:t>
          </a:r>
          <a:endParaRPr lang="es-MX" sz="4200" kern="1200" dirty="0"/>
        </a:p>
      </dsp:txBody>
      <dsp:txXfrm>
        <a:off x="5021419" y="1576619"/>
        <a:ext cx="3659794" cy="1116237"/>
      </dsp:txXfrm>
    </dsp:sp>
    <dsp:sp modelId="{F4061F60-ADE4-433E-B6E2-74CEDC3E1996}">
      <dsp:nvSpPr>
        <dsp:cNvPr id="0" name=""/>
        <dsp:cNvSpPr/>
      </dsp:nvSpPr>
      <dsp:spPr>
        <a:xfrm>
          <a:off x="5021419" y="3150331"/>
          <a:ext cx="3659794" cy="11162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Conocimiento de la zona</a:t>
          </a:r>
          <a:endParaRPr lang="es-MX" sz="4200" kern="1200" dirty="0"/>
        </a:p>
      </dsp:txBody>
      <dsp:txXfrm>
        <a:off x="5021419" y="3150331"/>
        <a:ext cx="3659794" cy="1116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B66B7-2F36-44C0-827E-0084E8AE38A5}">
      <dsp:nvSpPr>
        <dsp:cNvPr id="0" name=""/>
        <dsp:cNvSpPr/>
      </dsp:nvSpPr>
      <dsp:spPr>
        <a:xfrm>
          <a:off x="4465531" y="1035156"/>
          <a:ext cx="2277344" cy="227734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Facilidad de palabra</a:t>
          </a:r>
          <a:endParaRPr lang="es-MX" sz="1900" kern="1200" dirty="0"/>
        </a:p>
      </dsp:txBody>
      <dsp:txXfrm>
        <a:off x="4923378" y="1568613"/>
        <a:ext cx="1361650" cy="1170602"/>
      </dsp:txXfrm>
    </dsp:sp>
    <dsp:sp modelId="{45E45CA0-DF04-4000-9F94-8D22A7962B2A}">
      <dsp:nvSpPr>
        <dsp:cNvPr id="0" name=""/>
        <dsp:cNvSpPr/>
      </dsp:nvSpPr>
      <dsp:spPr>
        <a:xfrm>
          <a:off x="4258499" y="2442969"/>
          <a:ext cx="1449219" cy="869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Profesión a fin</a:t>
          </a:r>
          <a:endParaRPr lang="es-MX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Conocimiento del tema</a:t>
          </a:r>
          <a:endParaRPr lang="es-MX" sz="1500" kern="1200" dirty="0"/>
        </a:p>
      </dsp:txBody>
      <dsp:txXfrm>
        <a:off x="4283967" y="2468437"/>
        <a:ext cx="1398283" cy="818595"/>
      </dsp:txXfrm>
    </dsp:sp>
    <dsp:sp modelId="{E1441BA3-6381-4BB9-9695-1F6628E902A9}">
      <dsp:nvSpPr>
        <dsp:cNvPr id="0" name=""/>
        <dsp:cNvSpPr/>
      </dsp:nvSpPr>
      <dsp:spPr>
        <a:xfrm>
          <a:off x="4569069" y="648163"/>
          <a:ext cx="2801133" cy="2801133"/>
        </a:xfrm>
        <a:prstGeom prst="circularArrow">
          <a:avLst>
            <a:gd name="adj1" fmla="val 4878"/>
            <a:gd name="adj2" fmla="val 312630"/>
            <a:gd name="adj3" fmla="val 3139199"/>
            <a:gd name="adj4" fmla="val 15226031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FFB71-0AF6-423C-9F43-ED501FA59F17}">
      <dsp:nvSpPr>
        <dsp:cNvPr id="0" name=""/>
        <dsp:cNvSpPr/>
      </dsp:nvSpPr>
      <dsp:spPr>
        <a:xfrm>
          <a:off x="0" y="2397109"/>
          <a:ext cx="10363200" cy="10262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Centros educativos</a:t>
          </a:r>
          <a:endParaRPr lang="es-MX" sz="2600" kern="1200" dirty="0"/>
        </a:p>
      </dsp:txBody>
      <dsp:txXfrm>
        <a:off x="0" y="2397109"/>
        <a:ext cx="3108960" cy="1026228"/>
      </dsp:txXfrm>
    </dsp:sp>
    <dsp:sp modelId="{47819E94-F988-4D37-8E6E-CA3CE3BEABDD}">
      <dsp:nvSpPr>
        <dsp:cNvPr id="0" name=""/>
        <dsp:cNvSpPr/>
      </dsp:nvSpPr>
      <dsp:spPr>
        <a:xfrm>
          <a:off x="0" y="1199004"/>
          <a:ext cx="10363200" cy="10262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Centro de Rehabilitaciones</a:t>
          </a:r>
          <a:endParaRPr lang="es-MX" sz="2600" kern="1200" dirty="0"/>
        </a:p>
      </dsp:txBody>
      <dsp:txXfrm>
        <a:off x="0" y="1199004"/>
        <a:ext cx="3108960" cy="1026228"/>
      </dsp:txXfrm>
    </dsp:sp>
    <dsp:sp modelId="{82E1E37E-3074-40BC-9D89-A118E5A49090}">
      <dsp:nvSpPr>
        <dsp:cNvPr id="0" name=""/>
        <dsp:cNvSpPr/>
      </dsp:nvSpPr>
      <dsp:spPr>
        <a:xfrm>
          <a:off x="0" y="898"/>
          <a:ext cx="10363200" cy="10262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Sector salud</a:t>
          </a:r>
          <a:endParaRPr lang="es-MX" sz="2600" kern="1200" dirty="0"/>
        </a:p>
      </dsp:txBody>
      <dsp:txXfrm>
        <a:off x="0" y="898"/>
        <a:ext cx="3108960" cy="1026228"/>
      </dsp:txXfrm>
    </dsp:sp>
    <dsp:sp modelId="{8516416A-AEF5-45D0-9438-0838CA18E9BF}">
      <dsp:nvSpPr>
        <dsp:cNvPr id="0" name=""/>
        <dsp:cNvSpPr/>
      </dsp:nvSpPr>
      <dsp:spPr>
        <a:xfrm>
          <a:off x="5987908" y="86837"/>
          <a:ext cx="1289079" cy="85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Explicaría la problemática</a:t>
          </a:r>
          <a:endParaRPr lang="es-MX" sz="1600" kern="1200" dirty="0"/>
        </a:p>
      </dsp:txBody>
      <dsp:txXfrm>
        <a:off x="6013079" y="112008"/>
        <a:ext cx="1238737" cy="809044"/>
      </dsp:txXfrm>
    </dsp:sp>
    <dsp:sp modelId="{B7267A17-108F-44D3-8CE1-566E7D8D8530}">
      <dsp:nvSpPr>
        <dsp:cNvPr id="0" name=""/>
        <dsp:cNvSpPr/>
      </dsp:nvSpPr>
      <dsp:spPr>
        <a:xfrm>
          <a:off x="5794546" y="946223"/>
          <a:ext cx="837901" cy="343754"/>
        </a:xfrm>
        <a:custGeom>
          <a:avLst/>
          <a:gdLst/>
          <a:ahLst/>
          <a:cxnLst/>
          <a:rect l="0" t="0" r="0" b="0"/>
          <a:pathLst>
            <a:path>
              <a:moveTo>
                <a:pt x="837901" y="0"/>
              </a:moveTo>
              <a:lnTo>
                <a:pt x="837901" y="171877"/>
              </a:lnTo>
              <a:lnTo>
                <a:pt x="0" y="171877"/>
              </a:lnTo>
              <a:lnTo>
                <a:pt x="0" y="343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F48B-D429-4FB8-A229-2D94E158B91D}">
      <dsp:nvSpPr>
        <dsp:cNvPr id="0" name=""/>
        <dsp:cNvSpPr/>
      </dsp:nvSpPr>
      <dsp:spPr>
        <a:xfrm>
          <a:off x="5150006" y="1289978"/>
          <a:ext cx="1289079" cy="85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Atención Externa </a:t>
          </a:r>
          <a:endParaRPr lang="es-MX" sz="1600" kern="1200" dirty="0"/>
        </a:p>
      </dsp:txBody>
      <dsp:txXfrm>
        <a:off x="5175177" y="1315149"/>
        <a:ext cx="1238737" cy="809044"/>
      </dsp:txXfrm>
    </dsp:sp>
    <dsp:sp modelId="{6F06166F-0B75-41BE-B9FD-D460A8AA5285}">
      <dsp:nvSpPr>
        <dsp:cNvPr id="0" name=""/>
        <dsp:cNvSpPr/>
      </dsp:nvSpPr>
      <dsp:spPr>
        <a:xfrm>
          <a:off x="5748826" y="2149364"/>
          <a:ext cx="91440" cy="3437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7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A8742-ED9C-4CD9-8821-3B12EDC2D65A}">
      <dsp:nvSpPr>
        <dsp:cNvPr id="0" name=""/>
        <dsp:cNvSpPr/>
      </dsp:nvSpPr>
      <dsp:spPr>
        <a:xfrm>
          <a:off x="5150006" y="2493119"/>
          <a:ext cx="1289079" cy="85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Orientación</a:t>
          </a:r>
          <a:endParaRPr lang="es-MX" sz="1600" kern="1200" dirty="0"/>
        </a:p>
      </dsp:txBody>
      <dsp:txXfrm>
        <a:off x="5175177" y="2518290"/>
        <a:ext cx="1238737" cy="809044"/>
      </dsp:txXfrm>
    </dsp:sp>
    <dsp:sp modelId="{BDEC233A-626B-4D0B-AF8E-4544D2B8398B}">
      <dsp:nvSpPr>
        <dsp:cNvPr id="0" name=""/>
        <dsp:cNvSpPr/>
      </dsp:nvSpPr>
      <dsp:spPr>
        <a:xfrm>
          <a:off x="6632448" y="946223"/>
          <a:ext cx="837901" cy="343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877"/>
              </a:lnTo>
              <a:lnTo>
                <a:pt x="837901" y="171877"/>
              </a:lnTo>
              <a:lnTo>
                <a:pt x="837901" y="3437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31056-274A-47CB-980A-83B6A04CCF69}">
      <dsp:nvSpPr>
        <dsp:cNvPr id="0" name=""/>
        <dsp:cNvSpPr/>
      </dsp:nvSpPr>
      <dsp:spPr>
        <a:xfrm>
          <a:off x="6825809" y="1289978"/>
          <a:ext cx="1289079" cy="85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Internamiento</a:t>
          </a:r>
          <a:endParaRPr lang="es-MX" sz="1600" kern="1200" dirty="0"/>
        </a:p>
      </dsp:txBody>
      <dsp:txXfrm>
        <a:off x="6850980" y="1315149"/>
        <a:ext cx="1238737" cy="809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0BB58-5109-4D16-9B19-099B7284A336}">
      <dsp:nvSpPr>
        <dsp:cNvPr id="0" name=""/>
        <dsp:cNvSpPr/>
      </dsp:nvSpPr>
      <dsp:spPr>
        <a:xfrm>
          <a:off x="4586399" y="0"/>
          <a:ext cx="1648176" cy="164842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70492-FA7A-4551-9866-0AB66CA751D0}">
      <dsp:nvSpPr>
        <dsp:cNvPr id="0" name=""/>
        <dsp:cNvSpPr/>
      </dsp:nvSpPr>
      <dsp:spPr>
        <a:xfrm>
          <a:off x="4950700" y="595132"/>
          <a:ext cx="915860" cy="45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Enseñanza</a:t>
          </a:r>
          <a:endParaRPr lang="es-MX" sz="1300" kern="1200" dirty="0"/>
        </a:p>
      </dsp:txBody>
      <dsp:txXfrm>
        <a:off x="4950700" y="595132"/>
        <a:ext cx="915860" cy="457820"/>
      </dsp:txXfrm>
    </dsp:sp>
    <dsp:sp modelId="{003F645C-CC34-4CF1-A2EB-E48D936884A1}">
      <dsp:nvSpPr>
        <dsp:cNvPr id="0" name=""/>
        <dsp:cNvSpPr/>
      </dsp:nvSpPr>
      <dsp:spPr>
        <a:xfrm>
          <a:off x="4128623" y="947143"/>
          <a:ext cx="1648176" cy="164842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-1625552"/>
            <a:satOff val="15006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409D-527A-42C3-B313-56D9F62EB33B}">
      <dsp:nvSpPr>
        <dsp:cNvPr id="0" name=""/>
        <dsp:cNvSpPr/>
      </dsp:nvSpPr>
      <dsp:spPr>
        <a:xfrm>
          <a:off x="4494782" y="1547755"/>
          <a:ext cx="915860" cy="45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Aprendizaje</a:t>
          </a:r>
          <a:endParaRPr lang="es-MX" sz="1300" kern="1200" dirty="0"/>
        </a:p>
      </dsp:txBody>
      <dsp:txXfrm>
        <a:off x="4494782" y="1547755"/>
        <a:ext cx="915860" cy="457820"/>
      </dsp:txXfrm>
    </dsp:sp>
    <dsp:sp modelId="{DD06673D-B7A1-4740-A9E9-7D08BB44660D}">
      <dsp:nvSpPr>
        <dsp:cNvPr id="0" name=""/>
        <dsp:cNvSpPr/>
      </dsp:nvSpPr>
      <dsp:spPr>
        <a:xfrm>
          <a:off x="4703706" y="2007630"/>
          <a:ext cx="1416039" cy="14166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-3251104"/>
            <a:satOff val="30012"/>
            <a:lumOff val="-129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C8065-6D36-4888-808C-C36F52C363A0}">
      <dsp:nvSpPr>
        <dsp:cNvPr id="0" name=""/>
        <dsp:cNvSpPr/>
      </dsp:nvSpPr>
      <dsp:spPr>
        <a:xfrm>
          <a:off x="4952867" y="2501747"/>
          <a:ext cx="915860" cy="45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Comunicación</a:t>
          </a:r>
          <a:endParaRPr lang="es-MX" sz="1300" kern="1200" dirty="0"/>
        </a:p>
      </dsp:txBody>
      <dsp:txXfrm>
        <a:off x="4952867" y="2501747"/>
        <a:ext cx="915860" cy="4578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90BFB-ABC6-4F0D-9714-5EEC549CF6C4}">
      <dsp:nvSpPr>
        <dsp:cNvPr id="0" name=""/>
        <dsp:cNvSpPr/>
      </dsp:nvSpPr>
      <dsp:spPr>
        <a:xfrm>
          <a:off x="0" y="0"/>
          <a:ext cx="3055604" cy="2852736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Secretaria</a:t>
          </a:r>
          <a:endParaRPr lang="es-MX" sz="3000" kern="1200" dirty="0"/>
        </a:p>
      </dsp:txBody>
      <dsp:txXfrm rot="16200000">
        <a:off x="-864061" y="864061"/>
        <a:ext cx="2339244" cy="611120"/>
      </dsp:txXfrm>
    </dsp:sp>
    <dsp:sp modelId="{3FEE5D0D-2F62-4AA4-94C7-7695BD0427FB}">
      <dsp:nvSpPr>
        <dsp:cNvPr id="0" name=""/>
        <dsp:cNvSpPr/>
      </dsp:nvSpPr>
      <dsp:spPr>
        <a:xfrm>
          <a:off x="611120" y="0"/>
          <a:ext cx="2276425" cy="28527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Perfil: Persona responsable y cuenta con habilidades y responsabilidades</a:t>
          </a:r>
          <a:endParaRPr lang="es-MX" sz="2400" kern="1200" dirty="0"/>
        </a:p>
      </dsp:txBody>
      <dsp:txXfrm>
        <a:off x="611120" y="0"/>
        <a:ext cx="2276425" cy="2852736"/>
      </dsp:txXfrm>
    </dsp:sp>
    <dsp:sp modelId="{AF79BF82-928B-4315-B68C-07CC2021FBD2}">
      <dsp:nvSpPr>
        <dsp:cNvPr id="0" name=""/>
        <dsp:cNvSpPr/>
      </dsp:nvSpPr>
      <dsp:spPr>
        <a:xfrm>
          <a:off x="3163260" y="0"/>
          <a:ext cx="3055604" cy="2852736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249639"/>
            <a:satOff val="8513"/>
            <a:lumOff val="269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Primera fase</a:t>
          </a:r>
          <a:endParaRPr lang="es-MX" sz="3000" kern="1200" dirty="0"/>
        </a:p>
      </dsp:txBody>
      <dsp:txXfrm rot="16200000">
        <a:off x="2299198" y="864061"/>
        <a:ext cx="2339244" cy="611120"/>
      </dsp:txXfrm>
    </dsp:sp>
    <dsp:sp modelId="{5C2CE360-F1AB-4BFA-9A69-A8D02EE8BFF0}">
      <dsp:nvSpPr>
        <dsp:cNvPr id="0" name=""/>
        <dsp:cNvSpPr/>
      </dsp:nvSpPr>
      <dsp:spPr>
        <a:xfrm rot="5400000">
          <a:off x="2968952" y="2216000"/>
          <a:ext cx="419172" cy="4583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95D9B-C4FF-4B5F-A0C5-A9A99378CE2B}">
      <dsp:nvSpPr>
        <dsp:cNvPr id="0" name=""/>
        <dsp:cNvSpPr/>
      </dsp:nvSpPr>
      <dsp:spPr>
        <a:xfrm>
          <a:off x="3774381" y="0"/>
          <a:ext cx="2276425" cy="28527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Apoya en la organización y solicitud de la autorización necesaria</a:t>
          </a:r>
          <a:endParaRPr lang="es-MX" sz="2400" kern="1200" dirty="0"/>
        </a:p>
      </dsp:txBody>
      <dsp:txXfrm>
        <a:off x="3774381" y="0"/>
        <a:ext cx="2276425" cy="2852736"/>
      </dsp:txXfrm>
    </dsp:sp>
    <dsp:sp modelId="{AD55E01B-BBC3-407F-BFF2-A135803B1C2A}">
      <dsp:nvSpPr>
        <dsp:cNvPr id="0" name=""/>
        <dsp:cNvSpPr/>
      </dsp:nvSpPr>
      <dsp:spPr>
        <a:xfrm>
          <a:off x="6325810" y="0"/>
          <a:ext cx="3055604" cy="2852736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249639"/>
            <a:satOff val="8513"/>
            <a:lumOff val="269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Segunda fase:</a:t>
          </a:r>
          <a:endParaRPr lang="es-MX" sz="3000" kern="1200" dirty="0"/>
        </a:p>
      </dsp:txBody>
      <dsp:txXfrm rot="16200000">
        <a:off x="5461748" y="864061"/>
        <a:ext cx="2339244" cy="611120"/>
      </dsp:txXfrm>
    </dsp:sp>
    <dsp:sp modelId="{F2E98CC3-8D3F-4640-BD3C-C587A154CD99}">
      <dsp:nvSpPr>
        <dsp:cNvPr id="0" name=""/>
        <dsp:cNvSpPr/>
      </dsp:nvSpPr>
      <dsp:spPr>
        <a:xfrm rot="5400000">
          <a:off x="6131502" y="2216000"/>
          <a:ext cx="419172" cy="45834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50000"/>
              <a:hueOff val="374458"/>
              <a:satOff val="12770"/>
              <a:lumOff val="40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03-F90C-4A96-A9A2-EA933C56AE63}">
      <dsp:nvSpPr>
        <dsp:cNvPr id="0" name=""/>
        <dsp:cNvSpPr/>
      </dsp:nvSpPr>
      <dsp:spPr>
        <a:xfrm>
          <a:off x="6936931" y="0"/>
          <a:ext cx="2276425" cy="28527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Apoya en platicas llevando un registro de los resultados</a:t>
          </a:r>
          <a:endParaRPr lang="es-MX" sz="2400" kern="1200" dirty="0"/>
        </a:p>
      </dsp:txBody>
      <dsp:txXfrm>
        <a:off x="6936931" y="0"/>
        <a:ext cx="2276425" cy="28527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0E351-4091-491B-ADC2-1868131BB648}">
      <dsp:nvSpPr>
        <dsp:cNvPr id="0" name=""/>
        <dsp:cNvSpPr/>
      </dsp:nvSpPr>
      <dsp:spPr>
        <a:xfrm>
          <a:off x="4667964" y="1593072"/>
          <a:ext cx="1027271" cy="1027271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Conocimiento del tema</a:t>
          </a:r>
          <a:endParaRPr lang="es-MX" sz="1200" kern="1200" dirty="0"/>
        </a:p>
      </dsp:txBody>
      <dsp:txXfrm>
        <a:off x="4718111" y="1643219"/>
        <a:ext cx="926977" cy="926977"/>
      </dsp:txXfrm>
    </dsp:sp>
    <dsp:sp modelId="{30E4232A-91FE-424A-9F77-30C08AAF6C52}">
      <dsp:nvSpPr>
        <dsp:cNvPr id="0" name=""/>
        <dsp:cNvSpPr/>
      </dsp:nvSpPr>
      <dsp:spPr>
        <a:xfrm rot="16200000">
          <a:off x="4821306" y="1232778"/>
          <a:ext cx="7205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587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E3D7C-F826-485B-A29B-2D54B40E65B6}">
      <dsp:nvSpPr>
        <dsp:cNvPr id="0" name=""/>
        <dsp:cNvSpPr/>
      </dsp:nvSpPr>
      <dsp:spPr>
        <a:xfrm>
          <a:off x="4837464" y="184213"/>
          <a:ext cx="688271" cy="688271"/>
        </a:xfrm>
        <a:prstGeom prst="roundRect">
          <a:avLst/>
        </a:prstGeom>
        <a:solidFill>
          <a:schemeClr val="accent2">
            <a:shade val="80000"/>
            <a:hueOff val="69685"/>
            <a:satOff val="-8003"/>
            <a:lumOff val="101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Sencillez</a:t>
          </a:r>
          <a:endParaRPr lang="es-MX" sz="1200" kern="1200" dirty="0"/>
        </a:p>
      </dsp:txBody>
      <dsp:txXfrm>
        <a:off x="4871063" y="217812"/>
        <a:ext cx="621073" cy="621073"/>
      </dsp:txXfrm>
    </dsp:sp>
    <dsp:sp modelId="{51CBB626-E1F3-4427-8CE9-4C3283A527A0}">
      <dsp:nvSpPr>
        <dsp:cNvPr id="0" name=""/>
        <dsp:cNvSpPr/>
      </dsp:nvSpPr>
      <dsp:spPr>
        <a:xfrm rot="1800000">
          <a:off x="5655854" y="2550228"/>
          <a:ext cx="587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890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C610D-FA91-4BDB-B4BE-6B69C49B95EB}">
      <dsp:nvSpPr>
        <dsp:cNvPr id="0" name=""/>
        <dsp:cNvSpPr/>
      </dsp:nvSpPr>
      <dsp:spPr>
        <a:xfrm>
          <a:off x="6204363" y="2551752"/>
          <a:ext cx="688271" cy="688271"/>
        </a:xfrm>
        <a:prstGeom prst="roundRect">
          <a:avLst/>
        </a:prstGeom>
        <a:solidFill>
          <a:schemeClr val="accent2">
            <a:shade val="80000"/>
            <a:hueOff val="139370"/>
            <a:satOff val="-16005"/>
            <a:lumOff val="202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Interacción</a:t>
          </a:r>
          <a:endParaRPr lang="es-MX" sz="1000" kern="1200" dirty="0"/>
        </a:p>
      </dsp:txBody>
      <dsp:txXfrm>
        <a:off x="6237962" y="2585351"/>
        <a:ext cx="621073" cy="621073"/>
      </dsp:txXfrm>
    </dsp:sp>
    <dsp:sp modelId="{2FE396B2-5A28-49E3-897D-475B0B66A06E}">
      <dsp:nvSpPr>
        <dsp:cNvPr id="0" name=""/>
        <dsp:cNvSpPr/>
      </dsp:nvSpPr>
      <dsp:spPr>
        <a:xfrm rot="9000000">
          <a:off x="4119455" y="2550228"/>
          <a:ext cx="587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890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DEBDB-FE52-4EB5-AD3C-9C0A9D7E5434}">
      <dsp:nvSpPr>
        <dsp:cNvPr id="0" name=""/>
        <dsp:cNvSpPr/>
      </dsp:nvSpPr>
      <dsp:spPr>
        <a:xfrm>
          <a:off x="3470564" y="2551752"/>
          <a:ext cx="688271" cy="688271"/>
        </a:xfrm>
        <a:prstGeom prst="roundRect">
          <a:avLst/>
        </a:prstGeom>
        <a:solidFill>
          <a:schemeClr val="accent2">
            <a:shade val="80000"/>
            <a:hueOff val="209055"/>
            <a:satOff val="-24008"/>
            <a:lumOff val="303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Flexibilidad del tiempo</a:t>
          </a:r>
          <a:endParaRPr lang="es-MX" sz="900" kern="1200" dirty="0"/>
        </a:p>
      </dsp:txBody>
      <dsp:txXfrm>
        <a:off x="3504163" y="2585351"/>
        <a:ext cx="621073" cy="62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60000"/>
                <a:lumOff val="40000"/>
              </a:schemeClr>
            </a:gs>
            <a:gs pos="4000">
              <a:schemeClr val="accent3">
                <a:lumMod val="60000"/>
                <a:lumOff val="40000"/>
              </a:schemeClr>
            </a:gs>
            <a:gs pos="34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97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erjudicialdf.gob.mx/work/models/PJDF/Resource/158/15/images/PERFIL%20LIDER%20COORDINADOR%20PROYECTOS%20C.pdf" TargetMode="External"/><Relationship Id="rId2" Type="http://schemas.openxmlformats.org/officeDocument/2006/relationships/hyperlink" Target="https://www.obs-edu.com/int/blog-project-management/salidas-profesionales-pm/que-es-un-jefe-de-proyecto-y-cual-es-su-perfil-profesio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cursoshumanosinternet.blogspot.com/2011/03/que-es-un-colaborador.html" TargetMode="External"/><Relationship Id="rId4" Type="http://schemas.openxmlformats.org/officeDocument/2006/relationships/hyperlink" Target="https://www.deustoformacion.com/blog/gestion-empresas/que-hace-gestor-proyectos-empres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5480" y="-539305"/>
            <a:ext cx="8689976" cy="2509213"/>
          </a:xfrm>
        </p:spPr>
        <p:txBody>
          <a:bodyPr>
            <a:normAutofit/>
          </a:bodyPr>
          <a:lstStyle/>
          <a:p>
            <a:r>
              <a:rPr lang="es-MX" sz="5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 integradora</a:t>
            </a:r>
            <a:endParaRPr lang="es-MX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4112" y="1969908"/>
            <a:ext cx="8880203" cy="1371599"/>
          </a:xfrm>
        </p:spPr>
        <p:txBody>
          <a:bodyPr/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4:Dirección. División del trabajo”</a:t>
            </a:r>
            <a:endParaRPr lang="es-MX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740979" y="0"/>
            <a:ext cx="10846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spc="50" dirty="0">
                <a:ln w="0"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23:TECNOLOGÍAS EMERGENTES PARA LA ADMINISTRACIÓN Y GESTIÓN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90848" y="2561883"/>
            <a:ext cx="811923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4000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NOMBRE: DIANA  SUÁREZ RESÉNDIZ</a:t>
            </a:r>
          </a:p>
          <a:p>
            <a:pPr lvl="0" algn="ctr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4000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GRUPO: M23C1G8-003</a:t>
            </a:r>
          </a:p>
          <a:p>
            <a:pPr lvl="0" algn="ctr">
              <a:spcBef>
                <a:spcPct val="20000"/>
              </a:spcBef>
              <a:buClr>
                <a:srgbClr val="F12962"/>
              </a:buClr>
              <a:buSzPct val="76000"/>
            </a:pPr>
            <a:r>
              <a:rPr lang="es-MX" sz="4000" dirty="0">
                <a:solidFill>
                  <a:schemeClr val="bg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FACILITADOR:LUIS RAMOS SANDOVAL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4" y="3613204"/>
            <a:ext cx="3310250" cy="206364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5562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</a:t>
            </a:r>
            <a:r>
              <a:rPr lang="es-MX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2</a:t>
            </a:r>
            <a:endParaRPr lang="es-MX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0949" t="51600" r="74349" b="40899"/>
          <a:stretch/>
        </p:blipFill>
        <p:spPr>
          <a:xfrm>
            <a:off x="740979" y="1470803"/>
            <a:ext cx="2282062" cy="20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363" y="466119"/>
            <a:ext cx="11076709" cy="1466189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>
                <a:latin typeface="Century Schoolbook" panose="02040604050505020304" pitchFamily="18" charset="0"/>
              </a:rPr>
              <a:t>Secretaria:</a:t>
            </a:r>
            <a:r>
              <a:rPr lang="es-MX" sz="2000" dirty="0" smtClean="0">
                <a:latin typeface="Century Schoolbook" panose="02040604050505020304" pitchFamily="18" charset="0"/>
              </a:rPr>
              <a:t/>
            </a:r>
            <a:br>
              <a:rPr lang="es-MX" sz="2000" dirty="0" smtClean="0">
                <a:latin typeface="Century Schoolbook" panose="02040604050505020304" pitchFamily="18" charset="0"/>
              </a:rPr>
            </a:br>
            <a:r>
              <a:rPr lang="es-MX" sz="2200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s-MX" sz="22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iene conocimientos en la organización de los datos y de las actividades en el plantel escolar, cuenta con habilidades para comunicarse con las personas, apoya enviando las solicitudes de autorización a  las organizaciones y al personal de salud para el desarrollo del proyecto.</a:t>
            </a:r>
            <a:endParaRPr lang="es-MX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46662845"/>
              </p:ext>
            </p:extLst>
          </p:nvPr>
        </p:nvGraphicFramePr>
        <p:xfrm>
          <a:off x="1390649" y="2347913"/>
          <a:ext cx="9382125" cy="2852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07838" y="4454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</a:t>
            </a:r>
            <a:r>
              <a:rPr lang="es-MX" sz="2400" dirty="0" smtClean="0">
                <a:solidFill>
                  <a:srgbClr val="E34B7A"/>
                </a:solidFill>
                <a:latin typeface="Baskerville Old Face" panose="02020602080505020303" pitchFamily="18" charset="0"/>
              </a:rPr>
              <a:t>de:</a:t>
            </a:r>
            <a:endParaRPr lang="es-MX" sz="2400" dirty="0">
              <a:solidFill>
                <a:srgbClr val="E34B7A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018" y="502641"/>
            <a:ext cx="11367654" cy="131298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s-MX" sz="2400" dirty="0" smtClean="0">
                <a:latin typeface="Century Schoolbook" panose="02040604050505020304" pitchFamily="18" charset="0"/>
              </a:rPr>
              <a:t>Colaboradores:</a:t>
            </a:r>
            <a:br>
              <a:rPr lang="es-MX" sz="2400" dirty="0" smtClean="0">
                <a:latin typeface="Century Schoolbook" panose="02040604050505020304" pitchFamily="18" charset="0"/>
              </a:rPr>
            </a:br>
            <a:r>
              <a:rPr lang="es-MX" sz="2000" dirty="0" smtClean="0">
                <a:latin typeface="Calibri Light" panose="020F0302020204030204" pitchFamily="34" charset="0"/>
              </a:rPr>
              <a:t>s</a:t>
            </a:r>
            <a:r>
              <a:rPr lang="es-MX" sz="2000" cap="none" dirty="0" smtClean="0">
                <a:latin typeface="Calibri Light" panose="020F0302020204030204" pitchFamily="34" charset="0"/>
              </a:rPr>
              <a:t>on las personas que interactúan en toso proceso donde se involucre el trabajo de varias personas en equipo o en grupos como un aspecto intrínseco de la sociedad humana, se aplica en diversos contextos.</a:t>
            </a:r>
            <a:endParaRPr lang="es-MX" sz="2400" cap="none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3549543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723462" y="0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</a:t>
            </a:r>
            <a:r>
              <a:rPr lang="es-MX" sz="2400" dirty="0" smtClean="0">
                <a:solidFill>
                  <a:srgbClr val="E34B7A"/>
                </a:solidFill>
                <a:latin typeface="Baskerville Old Face" panose="02020602080505020303" pitchFamily="18" charset="0"/>
              </a:rPr>
              <a:t>de:</a:t>
            </a:r>
            <a:endParaRPr lang="es-MX" sz="2400" dirty="0">
              <a:solidFill>
                <a:srgbClr val="E34B7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25394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054" y="230832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s-MX" sz="2400" dirty="0" smtClean="0">
                <a:latin typeface="Century Schoolbook" panose="02040604050505020304" pitchFamily="18" charset="0"/>
              </a:rPr>
              <a:t>Voluntarios:</a:t>
            </a:r>
            <a:br>
              <a:rPr lang="es-MX" sz="2400" dirty="0" smtClean="0">
                <a:latin typeface="Century Schoolbook" panose="02040604050505020304" pitchFamily="18" charset="0"/>
              </a:rPr>
            </a:br>
            <a:r>
              <a:rPr lang="es-MX" sz="2400" dirty="0" smtClean="0">
                <a:latin typeface="Calibri Light" panose="020F0302020204030204" pitchFamily="34" charset="0"/>
              </a:rPr>
              <a:t>S</a:t>
            </a:r>
            <a:r>
              <a:rPr lang="es-MX" sz="2400" cap="none" dirty="0" smtClean="0">
                <a:latin typeface="Calibri Light" panose="020F0302020204030204" pitchFamily="34" charset="0"/>
              </a:rPr>
              <a:t>on aquellos que quieren ayudar de manera comprometida sin recibir algo a cambio </a:t>
            </a:r>
            <a:endParaRPr lang="es-MX" sz="2400" cap="none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7047984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613102" y="0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</a:t>
            </a:r>
            <a:r>
              <a:rPr lang="es-MX" sz="2400" dirty="0" smtClean="0">
                <a:solidFill>
                  <a:srgbClr val="E34B7A"/>
                </a:solidFill>
                <a:latin typeface="Baskerville Old Face" panose="02020602080505020303" pitchFamily="18" charset="0"/>
              </a:rPr>
              <a:t>de:</a:t>
            </a:r>
            <a:endParaRPr lang="es-MX" sz="2400" dirty="0">
              <a:solidFill>
                <a:srgbClr val="E34B7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34138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25" y="778903"/>
            <a:ext cx="3562976" cy="54781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Conclusión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0" y="1492935"/>
            <a:ext cx="12106275" cy="4995733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s-MX" sz="2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 contar con una planeación del tema que vamos a tratar, involucra una serie de actividades,  y mecanismos a utilizar en el desarrollo del tema de la drogadicción y del cual el personal que va ha participar debe ser con perfiles que cumplan los criterios para llegar a los objetivos y metas</a:t>
            </a:r>
            <a:endParaRPr lang="es-MX" sz="2400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3700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4764" y="244445"/>
            <a:ext cx="5902036" cy="856991"/>
          </a:xfrm>
        </p:spPr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26738" y="1101436"/>
            <a:ext cx="11465262" cy="4634346"/>
          </a:xfrm>
        </p:spPr>
        <p:txBody>
          <a:bodyPr/>
          <a:lstStyle/>
          <a:p>
            <a:r>
              <a:rPr lang="es-MX" dirty="0">
                <a:solidFill>
                  <a:schemeClr val="accent3"/>
                </a:solidFill>
                <a:hlinkClick r:id="rId2"/>
              </a:rPr>
              <a:t>https://</a:t>
            </a:r>
            <a:r>
              <a:rPr lang="es-MX" dirty="0" smtClean="0">
                <a:solidFill>
                  <a:schemeClr val="accent3"/>
                </a:solidFill>
                <a:hlinkClick r:id="rId2"/>
              </a:rPr>
              <a:t>www.obs-edu.com/int/blog-project-management/salidas-profesionales-pm/que-es-un-jefe-de-proyecto-y-cual-es-su-perfil-profesional</a:t>
            </a:r>
            <a:endParaRPr lang="es-MX" dirty="0" smtClean="0">
              <a:solidFill>
                <a:schemeClr val="accent3"/>
              </a:solidFill>
            </a:endParaRPr>
          </a:p>
          <a:p>
            <a:r>
              <a:rPr lang="es-MX" dirty="0">
                <a:solidFill>
                  <a:schemeClr val="accent3"/>
                </a:solidFill>
                <a:hlinkClick r:id="rId3"/>
              </a:rPr>
              <a:t>http://</a:t>
            </a:r>
            <a:r>
              <a:rPr lang="es-MX" dirty="0" smtClean="0">
                <a:solidFill>
                  <a:schemeClr val="accent3"/>
                </a:solidFill>
                <a:hlinkClick r:id="rId3"/>
              </a:rPr>
              <a:t>www.poderjudicialdf.gob.mx/work/models/PJDF/Resource/158/15/images/PERFIL%20LIDER%20COORDINADOR%20PROYECTOS%20C.pdf</a:t>
            </a:r>
            <a:endParaRPr lang="es-MX" dirty="0" smtClean="0">
              <a:solidFill>
                <a:schemeClr val="accent3"/>
              </a:solidFill>
            </a:endParaRPr>
          </a:p>
          <a:p>
            <a:r>
              <a:rPr lang="es-MX" dirty="0">
                <a:solidFill>
                  <a:schemeClr val="accent3"/>
                </a:solidFill>
                <a:hlinkClick r:id="rId4"/>
              </a:rPr>
              <a:t>https://</a:t>
            </a:r>
            <a:r>
              <a:rPr lang="es-MX" dirty="0" smtClean="0">
                <a:solidFill>
                  <a:schemeClr val="accent3"/>
                </a:solidFill>
                <a:hlinkClick r:id="rId4"/>
              </a:rPr>
              <a:t>www.deustoformacion.com/blog/gestion-empresas/que-hace-gestor-proyectos-empresa</a:t>
            </a:r>
            <a:endParaRPr lang="es-MX" dirty="0" smtClean="0">
              <a:solidFill>
                <a:schemeClr val="accent3"/>
              </a:solidFill>
            </a:endParaRPr>
          </a:p>
          <a:p>
            <a:r>
              <a:rPr lang="es-MX" u="sng" dirty="0">
                <a:solidFill>
                  <a:schemeClr val="accent3"/>
                </a:solidFill>
                <a:latin typeface="arial" panose="020B0604020202020204" pitchFamily="34" charset="0"/>
                <a:hlinkClick r:id="rId5"/>
              </a:rPr>
              <a:t>recursoshumanosinternet.blogspot.com/2011/03/que-es-un-colaborador.html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61753" y="6488668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  <a:endParaRPr lang="es-MX" dirty="0">
              <a:solidFill>
                <a:srgbClr val="AC339A">
                  <a:lumMod val="20000"/>
                  <a:lumOff val="80000"/>
                </a:srgbClr>
              </a:solidFill>
              <a:latin typeface="DejaVu Math TeX Gyre" panose="02000503000000000000" pitchFamily="2" charset="0"/>
              <a:ea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t="-19000" r="-2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828799" y="757817"/>
            <a:ext cx="8478983" cy="4107278"/>
          </a:xfrm>
        </p:spPr>
        <p:txBody>
          <a:bodyPr>
            <a:normAutofit lnSpcReduction="10000"/>
          </a:bodyPr>
          <a:lstStyle/>
          <a:p>
            <a:r>
              <a:rPr lang="es-MX" sz="2400" cap="none" dirty="0">
                <a:latin typeface="Carlito" panose="020F0502020204030204" pitchFamily="34" charset="0"/>
                <a:ea typeface="Arial Unicode MS" panose="020B0604020202020204" pitchFamily="34" charset="-128"/>
                <a:cs typeface="Carlito" panose="020F0502020204030204" pitchFamily="34" charset="0"/>
              </a:rPr>
              <a:t>E</a:t>
            </a:r>
            <a:r>
              <a:rPr lang="es-MX" sz="2400" cap="none" dirty="0" smtClean="0">
                <a:latin typeface="Carlito" panose="020F0502020204030204" pitchFamily="34" charset="0"/>
                <a:ea typeface="Arial Unicode MS" panose="020B0604020202020204" pitchFamily="34" charset="-128"/>
                <a:cs typeface="Carlito" panose="020F0502020204030204" pitchFamily="34" charset="0"/>
              </a:rPr>
              <a:t>n la siguiente presentación incluyo un esquema en el que describiré el perfil de las personas que podrían participar en mi proyecto.</a:t>
            </a:r>
          </a:p>
          <a:p>
            <a:r>
              <a:rPr lang="es-MX" sz="2400" cap="none" dirty="0">
                <a:latin typeface="Carlito" panose="020F0502020204030204" pitchFamily="34" charset="0"/>
                <a:cs typeface="Carlito" panose="020F0502020204030204" pitchFamily="34" charset="0"/>
              </a:rPr>
              <a:t>E</a:t>
            </a:r>
            <a:r>
              <a:rPr lang="es-MX" sz="2400" cap="none" dirty="0" smtClean="0">
                <a:latin typeface="Carlito" panose="020F0502020204030204" pitchFamily="34" charset="0"/>
                <a:cs typeface="Carlito" panose="020F0502020204030204" pitchFamily="34" charset="0"/>
              </a:rPr>
              <a:t>l perfil son las características que definen a una persona y que le permiten realizar una actividad en especifico relacionada con mi proyecto</a:t>
            </a:r>
            <a:r>
              <a:rPr lang="es-MX" sz="2400" dirty="0" smtClean="0">
                <a:latin typeface="Carlito" panose="020F0502020204030204" pitchFamily="34" charset="0"/>
                <a:cs typeface="Carlito" panose="020F0502020204030204" pitchFamily="34" charset="0"/>
              </a:rPr>
              <a:t>.</a:t>
            </a:r>
          </a:p>
          <a:p>
            <a:r>
              <a:rPr lang="es-MX" sz="2400" cap="none" dirty="0">
                <a:latin typeface="Carlito" panose="020F0502020204030204" pitchFamily="34" charset="0"/>
                <a:cs typeface="Carlito" panose="020F0502020204030204" pitchFamily="34" charset="0"/>
              </a:rPr>
              <a:t>M</a:t>
            </a:r>
            <a:r>
              <a:rPr lang="es-MX" sz="2400" cap="none" dirty="0" smtClean="0">
                <a:latin typeface="Carlito" panose="020F0502020204030204" pitchFamily="34" charset="0"/>
                <a:cs typeface="Carlito" panose="020F0502020204030204" pitchFamily="34" charset="0"/>
              </a:rPr>
              <a:t>i proyecto es social, ya que el objetivo general de este es intentar o conseguir que disminuya el porcentaje de drogadicción en mi comunidad</a:t>
            </a:r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1787234" y="6031469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chemeClr val="bg1">
                    <a:lumMod val="65000"/>
                  </a:schemeClr>
                </a:solidFill>
                <a:latin typeface="Blackadder ITC" panose="04020505051007020D02" pitchFamily="8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39757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2414" y="520262"/>
            <a:ext cx="10095186" cy="1149361"/>
          </a:xfrm>
        </p:spPr>
        <p:txBody>
          <a:bodyPr/>
          <a:lstStyle/>
          <a:p>
            <a:r>
              <a:rPr lang="es-MX" dirty="0"/>
              <a:t>Difusión de campañas en contra las </a:t>
            </a:r>
            <a:r>
              <a:rPr lang="es-MX" dirty="0" smtClean="0"/>
              <a:t>drogas</a:t>
            </a:r>
            <a:br>
              <a:rPr lang="es-MX" dirty="0" smtClean="0"/>
            </a:br>
            <a:r>
              <a:rPr lang="es-MX" dirty="0" smtClean="0"/>
              <a:t> </a:t>
            </a:r>
            <a:r>
              <a:rPr lang="es-MX" sz="4000" dirty="0" smtClean="0">
                <a:solidFill>
                  <a:schemeClr val="accent3"/>
                </a:solidFill>
                <a:latin typeface="Baskerville Old Face" panose="02020602080505020303" pitchFamily="18" charset="0"/>
              </a:rPr>
              <a:t>O</a:t>
            </a:r>
            <a:r>
              <a:rPr lang="es-MX" sz="4000" cap="none" dirty="0" smtClean="0">
                <a:solidFill>
                  <a:schemeClr val="accent3"/>
                </a:solidFill>
                <a:latin typeface="Baskerville Old Face" panose="02020602080505020303" pitchFamily="18" charset="0"/>
              </a:rPr>
              <a:t>rganigrama</a:t>
            </a:r>
            <a:endParaRPr lang="es-MX" sz="4000" cap="none" dirty="0">
              <a:solidFill>
                <a:schemeClr val="accent3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8717279"/>
              </p:ext>
            </p:extLst>
          </p:nvPr>
        </p:nvGraphicFramePr>
        <p:xfrm>
          <a:off x="82378" y="236483"/>
          <a:ext cx="12109622" cy="5968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5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2054" y="648745"/>
            <a:ext cx="10205545" cy="158995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BatangChe" panose="02030609000101010101" pitchFamily="49" charset="-127"/>
              </a:rPr>
              <a:t>Director del proyecto:</a:t>
            </a:r>
            <a:r>
              <a:rPr lang="es-MX" sz="3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es-MX" sz="32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</a:br>
            <a:r>
              <a:rPr lang="es-MX" sz="2400" dirty="0" smtClean="0">
                <a:latin typeface="Calisto MT" panose="020406030505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es-MX" sz="2400" cap="none" dirty="0" smtClean="0">
                <a:latin typeface="Calisto MT" panose="020406030505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 la persona encargada de planificar, ejecutar y monitorizar las acciones que forman parte de un proceso.</a:t>
            </a:r>
            <a:endParaRPr lang="es-MX" sz="2800" cap="none" dirty="0">
              <a:latin typeface="Calisto MT" panose="020406030505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3" y="2238702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DIRECTOR DEL PROYECTO</a:t>
            </a:r>
          </a:p>
          <a:p>
            <a:pPr marL="0" indent="0">
              <a:buNone/>
            </a:pPr>
            <a:endParaRPr lang="es-MX" sz="2400" cap="none" dirty="0"/>
          </a:p>
        </p:txBody>
      </p:sp>
      <p:sp>
        <p:nvSpPr>
          <p:cNvPr id="4" name="Rectángulo 3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58653" y="96787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Perfil del:</a:t>
            </a:r>
            <a:endParaRPr lang="es-MX" sz="2400" dirty="0">
              <a:solidFill>
                <a:schemeClr val="accent1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8820849"/>
              </p:ext>
            </p:extLst>
          </p:nvPr>
        </p:nvGraphicFramePr>
        <p:xfrm>
          <a:off x="216618" y="2916621"/>
          <a:ext cx="10484069" cy="330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3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198" y="685800"/>
            <a:ext cx="10359366" cy="1163782"/>
          </a:xfrm>
          <a:ln w="19050"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>
                <a:latin typeface="Century Schoolbook" panose="02040604050505020304" pitchFamily="18" charset="0"/>
              </a:rPr>
              <a:t>Coordinador:</a:t>
            </a:r>
            <a:br>
              <a:rPr lang="es-MX" sz="2400" dirty="0" smtClean="0">
                <a:latin typeface="Century Schoolbook" panose="02040604050505020304" pitchFamily="18" charset="0"/>
              </a:rPr>
            </a:br>
            <a:r>
              <a:rPr lang="es-MX" sz="2400" cap="none" dirty="0">
                <a:solidFill>
                  <a:prstClr val="black"/>
                </a:solidFill>
                <a:latin typeface="Calibri Light" panose="020F0302020204030204" pitchFamily="34" charset="0"/>
              </a:rPr>
              <a:t>E</a:t>
            </a:r>
            <a:r>
              <a:rPr lang="es-MX" sz="2400" cap="none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 la persona encargada de administrar los proyectos e investigaciones asignados a su cargo; </a:t>
            </a:r>
            <a:r>
              <a:rPr lang="es-MX" sz="2400" dirty="0" smtClean="0">
                <a:latin typeface="Calibri Light" panose="020F0302020204030204" pitchFamily="34" charset="0"/>
              </a:rPr>
              <a:t>E</a:t>
            </a:r>
            <a:r>
              <a:rPr lang="es-MX" sz="2400" cap="none" dirty="0" smtClean="0">
                <a:latin typeface="Calibri Light" panose="020F0302020204030204" pitchFamily="34" charset="0"/>
              </a:rPr>
              <a:t>stablecer objetivos y metas, así como directrices, estrategias y recursos de acción para la implementación y ejecución de los proyectos que le requieran.</a:t>
            </a:r>
            <a:endParaRPr lang="es-MX" sz="2400" cap="none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99866272"/>
              </p:ext>
            </p:extLst>
          </p:nvPr>
        </p:nvGraphicFramePr>
        <p:xfrm>
          <a:off x="1112198" y="2008024"/>
          <a:ext cx="11326091" cy="3990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266262" y="0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del: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3205596"/>
            <a:ext cx="1491095" cy="14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65018"/>
            <a:ext cx="10363826" cy="1433946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MX" sz="2000" b="1" dirty="0" smtClean="0">
                <a:latin typeface="Century Schoolbook" panose="02040604050505020304" pitchFamily="18" charset="0"/>
                <a:ea typeface="BatangChe" panose="02030609000101010101" pitchFamily="49" charset="-127"/>
              </a:rPr>
              <a:t>Personal de difusión</a:t>
            </a:r>
            <a:r>
              <a:rPr lang="es-MX" sz="2400" b="1" dirty="0" smtClean="0">
                <a:latin typeface="Century Schoolbook" panose="02040604050505020304" pitchFamily="18" charset="0"/>
                <a:ea typeface="BatangChe" panose="02030609000101010101" pitchFamily="49" charset="-127"/>
              </a:rPr>
              <a:t>:</a:t>
            </a:r>
            <a:r>
              <a:rPr lang="es-MX" sz="2400" dirty="0" smtClean="0">
                <a:latin typeface="Century Schoolbook" panose="02040604050505020304" pitchFamily="18" charset="0"/>
                <a:ea typeface="BatangChe" panose="02030609000101010101" pitchFamily="49" charset="-127"/>
              </a:rPr>
              <a:t/>
            </a:r>
            <a:br>
              <a:rPr lang="es-MX" sz="2400" dirty="0" smtClean="0">
                <a:latin typeface="Century Schoolbook" panose="02040604050505020304" pitchFamily="18" charset="0"/>
                <a:ea typeface="BatangChe" panose="02030609000101010101" pitchFamily="49" charset="-127"/>
              </a:rPr>
            </a:br>
            <a:r>
              <a:rPr lang="es-MX" sz="2400" dirty="0" smtClean="0">
                <a:latin typeface="Calibri Light" panose="020F0302020204030204" pitchFamily="34" charset="0"/>
              </a:rPr>
              <a:t>E</a:t>
            </a:r>
            <a:r>
              <a:rPr lang="es-MX" sz="2400" cap="none" dirty="0" smtClean="0">
                <a:latin typeface="Calibri Light" panose="020F0302020204030204" pitchFamily="34" charset="0"/>
              </a:rPr>
              <a:t>s</a:t>
            </a:r>
            <a:r>
              <a:rPr lang="es-MX" sz="2400" dirty="0" smtClean="0">
                <a:latin typeface="Calibri Light" panose="020F0302020204030204" pitchFamily="34" charset="0"/>
              </a:rPr>
              <a:t> </a:t>
            </a:r>
            <a:r>
              <a:rPr lang="es-MX" sz="2400" cap="none" dirty="0" smtClean="0">
                <a:latin typeface="Calibri Light" panose="020F0302020204030204" pitchFamily="34" charset="0"/>
              </a:rPr>
              <a:t>aquella persona que propone y ejecuta los programas de promoción y difusión del derecho de acceso a la información pública, archivos y protección de datos personales, las cuales tendrán un impacto en la sociedad en general así como en todos los entes públicos</a:t>
            </a:r>
            <a:endParaRPr lang="es-MX" sz="1600" cap="none" dirty="0">
              <a:latin typeface="Century Schoolbook" panose="02040604050505020304" pitchFamily="18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2" y="3568629"/>
            <a:ext cx="1626826" cy="1626826"/>
          </a:xfrm>
        </p:spPr>
      </p:pic>
      <p:sp>
        <p:nvSpPr>
          <p:cNvPr id="4" name="Rectángulo 3"/>
          <p:cNvSpPr/>
          <p:nvPr/>
        </p:nvSpPr>
        <p:spPr>
          <a:xfrm>
            <a:off x="5407838" y="0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del: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37755378"/>
              </p:ext>
            </p:extLst>
          </p:nvPr>
        </p:nvGraphicFramePr>
        <p:xfrm>
          <a:off x="1183939" y="2247303"/>
          <a:ext cx="9310880" cy="426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81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873" y="466120"/>
            <a:ext cx="10217727" cy="1203504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s-MX" sz="2400" dirty="0" smtClean="0">
                <a:latin typeface="Century Schoolbook" panose="02040604050505020304" pitchFamily="18" charset="0"/>
              </a:rPr>
              <a:t>Gestor:</a:t>
            </a:r>
            <a:br>
              <a:rPr lang="es-MX" sz="2400" dirty="0" smtClean="0">
                <a:latin typeface="Century Schoolbook" panose="02040604050505020304" pitchFamily="18" charset="0"/>
              </a:rPr>
            </a:br>
            <a:r>
              <a:rPr lang="es-MX" sz="2000" dirty="0" smtClean="0">
                <a:latin typeface="Calibri Light" panose="020F0302020204030204" pitchFamily="34" charset="0"/>
              </a:rPr>
              <a:t>p</a:t>
            </a:r>
            <a:r>
              <a:rPr lang="es-MX" sz="2000" cap="none" dirty="0" smtClean="0">
                <a:latin typeface="Calibri Light" panose="020F0302020204030204" pitchFamily="34" charset="0"/>
              </a:rPr>
              <a:t>resenta el proyecto y solicita la autorización del proyecto a  aquellos que son directivos también son aquellos que tienen la responsabilidad del planteamiento y la ejecución del proyecto </a:t>
            </a:r>
            <a:endParaRPr lang="es-MX" sz="24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58874540"/>
              </p:ext>
            </p:extLst>
          </p:nvPr>
        </p:nvGraphicFramePr>
        <p:xfrm>
          <a:off x="647699" y="1669624"/>
          <a:ext cx="11001375" cy="414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407838" y="4454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del: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27930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636" y="715673"/>
            <a:ext cx="11617038" cy="1824774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s-MX" sz="2400" dirty="0" smtClean="0">
                <a:latin typeface="Century Schoolbook" panose="02040604050505020304" pitchFamily="18" charset="0"/>
              </a:rPr>
              <a:t>Apoyo de Asociaciones:</a:t>
            </a:r>
            <a:r>
              <a:rPr lang="es-MX" sz="2400" dirty="0" smtClean="0">
                <a:latin typeface="Calibri Light" panose="020F0302020204030204" pitchFamily="34" charset="0"/>
              </a:rPr>
              <a:t/>
            </a:r>
            <a:br>
              <a:rPr lang="es-MX" sz="2400" dirty="0" smtClean="0">
                <a:latin typeface="Calibri Light" panose="020F0302020204030204" pitchFamily="34" charset="0"/>
              </a:rPr>
            </a:br>
            <a:r>
              <a:rPr lang="es-MX" sz="2400" dirty="0" smtClean="0">
                <a:latin typeface="Calibri Light" panose="020F0302020204030204" pitchFamily="34" charset="0"/>
              </a:rPr>
              <a:t>L</a:t>
            </a:r>
            <a:r>
              <a:rPr lang="es-MX" sz="2400" cap="none" dirty="0" smtClean="0">
                <a:latin typeface="Calibri Light" panose="020F0302020204030204" pitchFamily="34" charset="0"/>
              </a:rPr>
              <a:t>as asociaciones son agrupaciones de personas constituidas para realizar una actividad colectiva de una forma estable, organizadas democráticamente, sin animo de lucro e independientes, al menos formalmente, del estado, los partidos políticos y las empresas.</a:t>
            </a:r>
            <a:br>
              <a:rPr lang="es-MX" sz="2400" cap="none" dirty="0" smtClean="0">
                <a:latin typeface="Calibri Light" panose="020F0302020204030204" pitchFamily="34" charset="0"/>
              </a:rPr>
            </a:br>
            <a:r>
              <a:rPr lang="es-MX" sz="2400" cap="none" dirty="0" smtClean="0">
                <a:latin typeface="Calibri Light" panose="020F0302020204030204" pitchFamily="34" charset="0"/>
              </a:rPr>
              <a:t>Con el apoyo de estas asociaciones se podrá resolver la problemática que hay con la drogadicción.</a:t>
            </a:r>
            <a:endParaRPr lang="es-MX" sz="2800" cap="none" dirty="0">
              <a:latin typeface="Calibri Light" panose="020F030202020403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0900422"/>
              </p:ext>
            </p:extLst>
          </p:nvPr>
        </p:nvGraphicFramePr>
        <p:xfrm>
          <a:off x="876300" y="2713038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5407838" y="80653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</a:t>
            </a:r>
            <a:r>
              <a:rPr lang="es-MX" sz="2400" dirty="0" smtClean="0">
                <a:solidFill>
                  <a:srgbClr val="E34B7A"/>
                </a:solidFill>
                <a:latin typeface="Baskerville Old Face" panose="02020602080505020303" pitchFamily="18" charset="0"/>
              </a:rPr>
              <a:t>de:</a:t>
            </a:r>
            <a:endParaRPr lang="es-MX" sz="2400" dirty="0">
              <a:solidFill>
                <a:srgbClr val="E34B7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</p:spTree>
    <p:extLst>
      <p:ext uri="{BB962C8B-B14F-4D97-AF65-F5344CB8AC3E}">
        <p14:creationId xmlns:p14="http://schemas.microsoft.com/office/powerpoint/2010/main" val="39835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2737" y="461665"/>
            <a:ext cx="10666645" cy="1596177"/>
          </a:xfrm>
          <a:ln w="190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s-MX" sz="2400" dirty="0" smtClean="0">
                <a:latin typeface="Century Schoolbook" panose="02040604050505020304" pitchFamily="18" charset="0"/>
              </a:rPr>
              <a:t>Cooperación de escuelas.</a:t>
            </a:r>
            <a:br>
              <a:rPr lang="es-MX" sz="2400" dirty="0" smtClean="0">
                <a:latin typeface="Century Schoolbook" panose="02040604050505020304" pitchFamily="18" charset="0"/>
              </a:rPr>
            </a:br>
            <a:r>
              <a:rPr lang="es-MX" sz="2000" cap="none" dirty="0" smtClean="0">
                <a:latin typeface="Calibri Light" panose="020F0302020204030204" pitchFamily="34" charset="0"/>
              </a:rPr>
              <a:t>Tiene conocimientos en la aplicación de los temas de las actividades en el plantel escolar, cuenta con habilidades para comunicarse con los adolescentes, y técnicas para comunicarse con los adolecentes, y técnicas para desarrollar y organizar las actividades, apoya en el desarrollo del proyecto.</a:t>
            </a:r>
            <a:endParaRPr lang="es-MX" sz="2400" cap="none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57447797"/>
              </p:ext>
            </p:extLst>
          </p:nvPr>
        </p:nvGraphicFramePr>
        <p:xfrm>
          <a:off x="1112838" y="228441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64886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dirty="0">
                <a:solidFill>
                  <a:srgbClr val="AC339A">
                    <a:lumMod val="20000"/>
                    <a:lumOff val="80000"/>
                  </a:srgbClr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Módulo 23     Semana 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644634" y="0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dirty="0">
                <a:solidFill>
                  <a:srgbClr val="E34B7A"/>
                </a:solidFill>
                <a:latin typeface="Baskerville Old Face" panose="02020602080505020303" pitchFamily="18" charset="0"/>
              </a:rPr>
              <a:t>Perfil </a:t>
            </a:r>
            <a:r>
              <a:rPr lang="es-MX" sz="2400" dirty="0" smtClean="0">
                <a:solidFill>
                  <a:srgbClr val="E34B7A"/>
                </a:solidFill>
                <a:latin typeface="Baskerville Old Face" panose="02020602080505020303" pitchFamily="18" charset="0"/>
              </a:rPr>
              <a:t>de:</a:t>
            </a:r>
            <a:endParaRPr lang="es-MX" sz="2400" dirty="0">
              <a:solidFill>
                <a:srgbClr val="E34B7A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5047</TotalTime>
  <Words>584</Words>
  <Application>Microsoft Office PowerPoint</Application>
  <PresentationFormat>Panorámica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8" baseType="lpstr">
      <vt:lpstr>Arial Unicode MS</vt:lpstr>
      <vt:lpstr>BatangChe</vt:lpstr>
      <vt:lpstr>Arabic Typesetting</vt:lpstr>
      <vt:lpstr>Arial</vt:lpstr>
      <vt:lpstr>Arial</vt:lpstr>
      <vt:lpstr>Baskerville Old Face</vt:lpstr>
      <vt:lpstr>Blackadder ITC</vt:lpstr>
      <vt:lpstr>Calibri Light</vt:lpstr>
      <vt:lpstr>Calisto MT</vt:lpstr>
      <vt:lpstr>Carlito</vt:lpstr>
      <vt:lpstr>Century Schoolbook</vt:lpstr>
      <vt:lpstr>DejaVu Math TeX Gyre</vt:lpstr>
      <vt:lpstr>Tw Cen MT</vt:lpstr>
      <vt:lpstr>Gota</vt:lpstr>
      <vt:lpstr>Actividad integradora</vt:lpstr>
      <vt:lpstr>Presentación de PowerPoint</vt:lpstr>
      <vt:lpstr>Difusión de campañas en contra las drogas  Organigrama</vt:lpstr>
      <vt:lpstr>Director del proyecto: Es la persona encargada de planificar, ejecutar y monitorizar las acciones que forman parte de un proceso.</vt:lpstr>
      <vt:lpstr>Coordinador: Es la persona encargada de administrar los proyectos e investigaciones asignados a su cargo; Establecer objetivos y metas, así como directrices, estrategias y recursos de acción para la implementación y ejecución de los proyectos que le requieran.</vt:lpstr>
      <vt:lpstr>Personal de difusión: Es aquella persona que propone y ejecuta los programas de promoción y difusión del derecho de acceso a la información pública, archivos y protección de datos personales, las cuales tendrán un impacto en la sociedad en general así como en todos los entes públicos</vt:lpstr>
      <vt:lpstr>Gestor: presenta el proyecto y solicita la autorización del proyecto a  aquellos que son directivos también son aquellos que tienen la responsabilidad del planteamiento y la ejecución del proyecto </vt:lpstr>
      <vt:lpstr>Apoyo de Asociaciones: Las asociaciones son agrupaciones de personas constituidas para realizar una actividad colectiva de una forma estable, organizadas democráticamente, sin animo de lucro e independientes, al menos formalmente, del estado, los partidos políticos y las empresas. Con el apoyo de estas asociaciones se podrá resolver la problemática que hay con la drogadicción.</vt:lpstr>
      <vt:lpstr>Cooperación de escuelas. Tiene conocimientos en la aplicación de los temas de las actividades en el plantel escolar, cuenta con habilidades para comunicarse con los adolescentes, y técnicas para comunicarse con los adolecentes, y técnicas para desarrollar y organizar las actividades, apoya en el desarrollo del proyecto.</vt:lpstr>
      <vt:lpstr>Secretaria: Tiene conocimientos en la organización de los datos y de las actividades en el plantel escolar, cuenta con habilidades para comunicarse con las personas, apoya enviando las solicitudes de autorización a  las organizaciones y al personal de salud para el desarrollo del proyecto.</vt:lpstr>
      <vt:lpstr>Colaboradores: son las personas que interactúan en toso proceso donde se involucre el trabajo de varias personas en equipo o en grupos como un aspecto intrínseco de la sociedad humana, se aplica en diversos contextos.</vt:lpstr>
      <vt:lpstr>Voluntarios: Son aquellos que quieren ayudar de manera comprometida sin recibir algo a cambio </vt:lpstr>
      <vt:lpstr>Conclusión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integradora</dc:title>
  <dc:creator>Diana Suárez Reséndiz</dc:creator>
  <cp:lastModifiedBy>Administrador</cp:lastModifiedBy>
  <cp:revision>98</cp:revision>
  <dcterms:created xsi:type="dcterms:W3CDTF">2018-10-25T14:42:20Z</dcterms:created>
  <dcterms:modified xsi:type="dcterms:W3CDTF">2018-11-07T01:38:41Z</dcterms:modified>
</cp:coreProperties>
</file>