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1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9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38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1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1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5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2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0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5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0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8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95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8221" y="-585618"/>
            <a:ext cx="8324194" cy="2421464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Actividad integradora</a:t>
            </a:r>
            <a:endParaRPr lang="es-MX" sz="4000" dirty="0">
              <a:latin typeface="Century" panose="020406040505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80066" y="1835846"/>
            <a:ext cx="7197726" cy="1405467"/>
          </a:xfrm>
        </p:spPr>
        <p:txBody>
          <a:bodyPr/>
          <a:lstStyle/>
          <a:p>
            <a:pPr algn="ctr"/>
            <a:r>
              <a:rPr lang="es-MX" sz="20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0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3. Organización. Actividades, tareas, recursos y procesos”</a:t>
            </a:r>
            <a:endParaRPr lang="es-MX" sz="2000" b="1" dirty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0" y="40466"/>
            <a:ext cx="4808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spc="5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23:TECNOLOGÍAS EMERGENTES PARA LA ADMINISTRACIÓN Y GESTIÓN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20951" y="4697570"/>
            <a:ext cx="6062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36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NOMBRE: DIANA  SUÁREZ </a:t>
            </a:r>
            <a:r>
              <a:rPr lang="es-MX" sz="3600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RESÉNDIZ         FACILITADOR:LUIS </a:t>
            </a:r>
            <a:r>
              <a:rPr lang="es-MX" sz="3600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RAMOS SANDOVAL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88" y="1946815"/>
            <a:ext cx="3159613" cy="2081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1059" t="51248" r="74752" b="41303"/>
          <a:stretch/>
        </p:blipFill>
        <p:spPr>
          <a:xfrm>
            <a:off x="7662040" y="2625353"/>
            <a:ext cx="2380593" cy="17736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6019" y="6407057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4881" y="4913015"/>
            <a:ext cx="4110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GRUPO: M23C1G8-003</a:t>
            </a:r>
          </a:p>
        </p:txBody>
      </p:sp>
    </p:spTree>
    <p:extLst>
      <p:ext uri="{BB962C8B-B14F-4D97-AF65-F5344CB8AC3E}">
        <p14:creationId xmlns:p14="http://schemas.microsoft.com/office/powerpoint/2010/main" val="34799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6" y="-446689"/>
            <a:ext cx="10353761" cy="1326321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Introducción</a:t>
            </a:r>
            <a:endParaRPr lang="es-MX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62" y="346090"/>
            <a:ext cx="12176838" cy="6338489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Mi proyecto se enfoca  en la problemática del incremento de la drogadicción, es una propuesta que busca disminuir el porcentaje que se presenta actualmente,  el </a:t>
            </a:r>
            <a:r>
              <a:rPr lang="es-MX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objetivo general es </a:t>
            </a:r>
            <a:r>
              <a:rPr lang="es-MX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concientizar </a:t>
            </a:r>
            <a:r>
              <a:rPr lang="es-MX" b="1" u="sng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a la población de poner atención en el consumo de </a:t>
            </a:r>
            <a:r>
              <a:rPr lang="es-MX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drogas además de también </a:t>
            </a:r>
            <a:r>
              <a:rPr lang="es-MX" b="1" u="sng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promover </a:t>
            </a:r>
            <a:r>
              <a:rPr lang="es-MX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campañas </a:t>
            </a:r>
            <a:r>
              <a:rPr lang="es-MX" b="1" u="sng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en contra las </a:t>
            </a:r>
            <a:r>
              <a:rPr lang="es-MX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drogas. </a:t>
            </a:r>
            <a:r>
              <a:rPr lang="es-MX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 (Para todo el publico en general)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La importancia de abordar la situación.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La drogadicción es una enfermedad que consiste en la dependencia de sustancias que afectan el sistema nervioso central y las funciones cerebrales, produciendo alteraciones en el comportamiento, la percepción, el juicio y las emociones. Los efectos de las drogas son diversos, dependiendo del tipo de droga y la cantidad o frecuencia con la que se consume</a:t>
            </a:r>
            <a:r>
              <a:rPr lang="es-MX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Es un tema muy importante, su ámbito de impacto es en el aspecto de salud al evitar que las personas se vuelvan dependientes de las drogas, social  y educativo.</a:t>
            </a:r>
          </a:p>
          <a:p>
            <a:pPr marL="0" indent="0">
              <a:buNone/>
            </a:pPr>
            <a:endParaRPr lang="es-MX" b="1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8802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9702" y="0"/>
            <a:ext cx="9183574" cy="808869"/>
          </a:xfrm>
        </p:spPr>
        <p:txBody>
          <a:bodyPr/>
          <a:lstStyle/>
          <a:p>
            <a:r>
              <a:rPr lang="es-MX" dirty="0" smtClean="0"/>
              <a:t>Tablas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78492"/>
              </p:ext>
            </p:extLst>
          </p:nvPr>
        </p:nvGraphicFramePr>
        <p:xfrm>
          <a:off x="487613" y="808869"/>
          <a:ext cx="11399586" cy="578985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99931"/>
                <a:gridCol w="1899931"/>
                <a:gridCol w="1899931"/>
                <a:gridCol w="1899931"/>
                <a:gridCol w="1899931"/>
                <a:gridCol w="1899931"/>
              </a:tblGrid>
              <a:tr h="550480">
                <a:tc gridSpan="6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</a:t>
                      </a:r>
                      <a:r>
                        <a:rPr lang="es-MX" dirty="0" smtClean="0">
                          <a:solidFill>
                            <a:schemeClr val="bg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PRIMERA</a:t>
                      </a:r>
                      <a:r>
                        <a:rPr lang="es-MX" baseline="0" dirty="0" smtClean="0">
                          <a:solidFill>
                            <a:schemeClr val="bg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FASE ACTIVIDADES PREVIAS</a:t>
                      </a:r>
                      <a:endParaRPr lang="es-MX" dirty="0">
                        <a:solidFill>
                          <a:schemeClr val="bg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19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Tareas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Materiales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</a:t>
                      </a:r>
                      <a:r>
                        <a:rPr lang="es-MX" baseline="0" dirty="0" smtClean="0"/>
                        <a:t> Tecnológicos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financieros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Humanos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48">
                <a:tc rowSpan="3">
                  <a:txBody>
                    <a:bodyPr/>
                    <a:lstStyle/>
                    <a:p>
                      <a:r>
                        <a:rPr lang="es-MX" dirty="0" smtClean="0"/>
                        <a:t>1. Solicitar la autorización para el proyecto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1.1Realizar solicitud de autorización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Documento del proyecto para mostrarlo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Computadora e impresora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Sin costo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Secretaria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8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1.2 Enviarlo</a:t>
                      </a:r>
                      <a:r>
                        <a:rPr lang="es-MX" baseline="0" dirty="0" smtClean="0"/>
                        <a:t> a firma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Papelería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____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costo</a:t>
                      </a:r>
                    </a:p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Secretaria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8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1.3 Realizar la entrega de la solicitud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______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_____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costo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Secretaria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48">
                <a:tc>
                  <a:txBody>
                    <a:bodyPr/>
                    <a:lstStyle/>
                    <a:p>
                      <a:r>
                        <a:rPr lang="es-MX" dirty="0" smtClean="0"/>
                        <a:t>2. Identificar</a:t>
                      </a:r>
                      <a:r>
                        <a:rPr lang="es-MX" baseline="0" dirty="0" smtClean="0"/>
                        <a:t> los recursos necesarios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2.1 </a:t>
                      </a: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Realizar listas por área</a:t>
                      </a:r>
                    </a:p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Papelería, cotizaciones 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Computadora e impresora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Sin costo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Director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4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471" y="0"/>
            <a:ext cx="8166409" cy="4749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Segunda fase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735172"/>
              </p:ext>
            </p:extLst>
          </p:nvPr>
        </p:nvGraphicFramePr>
        <p:xfrm>
          <a:off x="0" y="243840"/>
          <a:ext cx="121920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382396">
                <a:tc gridSpan="6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SEGUNDA FASE ACTIVIDADES DE</a:t>
                      </a:r>
                      <a:r>
                        <a:rPr lang="es-MX" sz="20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DESARROLLO</a:t>
                      </a:r>
                      <a:endParaRPr lang="es-MX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1771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ACTIVIDADES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TAREAS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Recursos Materiales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Recursos Tecnológicos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Recursos Financieros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Recursos Humanos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47189">
                <a:tc rowSpan="2"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 Organizar el programa de difusión</a:t>
                      </a:r>
                    </a:p>
                    <a:p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3.1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Asignar el personal encargado de impartir el tema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 o material audio visual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Wifi o Internet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Personal de salud,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maestros y voluntarios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62">
                <a:tc vMerge="1">
                  <a:txBody>
                    <a:bodyPr/>
                    <a:lstStyle/>
                    <a:p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3.2 Solicitar el apoyo de centros de salud y de organizaciones dedicadas a estos problemas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Trípticos y material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audiovisual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Computadora, proyector y impresora</a:t>
                      </a:r>
                    </a:p>
                    <a:p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personal de centro de salud y de organizaciones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4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realizar el programa de difusión</a:t>
                      </a:r>
                    </a:p>
                    <a:p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4.1 Instalar en un aula el equipo de proyecciones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Aula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de conferencias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Computadora, Internet y memoria USB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Maestros y directivos de escuelas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62">
                <a:tc vMerge="1">
                  <a:txBody>
                    <a:bodyPr/>
                    <a:lstStyle/>
                    <a:p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4.2 Elaborar</a:t>
                      </a:r>
                      <a:r>
                        <a:rPr lang="es-MX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y solicitar el material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 y impresora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Wifi o Internet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Personal encargado y personal de centro de salud y de organizaciones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1455" y="0"/>
            <a:ext cx="3718441" cy="48909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Tercera fase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3185"/>
              </p:ext>
            </p:extLst>
          </p:nvPr>
        </p:nvGraphicFramePr>
        <p:xfrm>
          <a:off x="149225" y="990600"/>
          <a:ext cx="11780838" cy="457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3473"/>
                <a:gridCol w="1800083"/>
                <a:gridCol w="1977656"/>
                <a:gridCol w="2112680"/>
                <a:gridCol w="1963473"/>
                <a:gridCol w="1963473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TERCERA</a:t>
                      </a:r>
                      <a:r>
                        <a:rPr lang="es-MX" baseline="0" dirty="0" smtClean="0"/>
                        <a:t> FASE ACTIVIDADES DE CONCRESIÓN</a:t>
                      </a:r>
                      <a:endParaRPr lang="es-MX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TAREAS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MATERIALES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TECNOLOGICOS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FINANCIEROS 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RECURSOS HUMANOS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s-MX" dirty="0" smtClean="0"/>
                        <a:t>5. Elaborar material de difusión.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5.1Diseñar y elaborar trípticos y presentación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 y impresora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Wifi o Internet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Personal designado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6. Definir</a:t>
                      </a:r>
                      <a:r>
                        <a:rPr lang="es-MX" baseline="0" dirty="0" smtClean="0"/>
                        <a:t> fechas,  platicas y orientación a familias.</a:t>
                      </a:r>
                      <a:endParaRPr lang="es-MX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6.1Elaborar calendario</a:t>
                      </a:r>
                    </a:p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 y impresora</a:t>
                      </a:r>
                    </a:p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Wifi o Internet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Personal designado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 Difusión de información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7.1</a:t>
                      </a:r>
                      <a:r>
                        <a:rPr lang="es-MX" baseline="0" dirty="0" smtClean="0"/>
                        <a:t> Compartir información en volantes y paginas web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Computadora y impresora</a:t>
                      </a:r>
                    </a:p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Wifi o Internet</a:t>
                      </a:r>
                      <a:endParaRPr lang="es-MX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Sin costo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Personal designado</a:t>
                      </a:r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28094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32902" y="-192485"/>
            <a:ext cx="10353761" cy="1326321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Diagrama de flujo</a:t>
            </a:r>
            <a:endParaRPr lang="es-MX" sz="24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1845"/>
          <a:stretch/>
        </p:blipFill>
        <p:spPr>
          <a:xfrm>
            <a:off x="5089151" y="0"/>
            <a:ext cx="4904636" cy="6858000"/>
          </a:xfrm>
        </p:spPr>
      </p:pic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5461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2970</TotalTime>
  <Words>523</Words>
  <Application>Microsoft Office PowerPoint</Application>
  <PresentationFormat>Panorámica</PresentationFormat>
  <Paragraphs>101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 Unicode MS</vt:lpstr>
      <vt:lpstr>Batang</vt:lpstr>
      <vt:lpstr>Arabic Typesetting</vt:lpstr>
      <vt:lpstr>Arial</vt:lpstr>
      <vt:lpstr>Bookman Old Style</vt:lpstr>
      <vt:lpstr>Century</vt:lpstr>
      <vt:lpstr>DejaVu Math TeX Gyre</vt:lpstr>
      <vt:lpstr>Rockwell</vt:lpstr>
      <vt:lpstr>Damask</vt:lpstr>
      <vt:lpstr>Actividad integradora</vt:lpstr>
      <vt:lpstr>Introducción</vt:lpstr>
      <vt:lpstr>Tablas</vt:lpstr>
      <vt:lpstr>Segunda fase</vt:lpstr>
      <vt:lpstr>Tercera fase</vt:lpstr>
      <vt:lpstr>Diagrama de flujo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Suárez Reséndiz</dc:creator>
  <cp:lastModifiedBy>Administrador</cp:lastModifiedBy>
  <cp:revision>45</cp:revision>
  <dcterms:created xsi:type="dcterms:W3CDTF">2018-10-26T21:48:42Z</dcterms:created>
  <dcterms:modified xsi:type="dcterms:W3CDTF">2018-11-07T01:21:28Z</dcterms:modified>
</cp:coreProperties>
</file>