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EC015A3-2AE0-45F3-95BB-3DFE18239EC3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3BB34FB-9817-4380-8F6A-A18E3BBDDB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956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15A3-2AE0-45F3-95BB-3DFE18239EC3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34FB-9817-4380-8F6A-A18E3BBDDB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52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C015A3-2AE0-45F3-95BB-3DFE18239EC3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3BB34FB-9817-4380-8F6A-A18E3BBDDB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0964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C015A3-2AE0-45F3-95BB-3DFE18239EC3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3BB34FB-9817-4380-8F6A-A18E3BBDDB9A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318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C015A3-2AE0-45F3-95BB-3DFE18239EC3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3BB34FB-9817-4380-8F6A-A18E3BBDDB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2558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15A3-2AE0-45F3-95BB-3DFE18239EC3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34FB-9817-4380-8F6A-A18E3BBDDB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8869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15A3-2AE0-45F3-95BB-3DFE18239EC3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34FB-9817-4380-8F6A-A18E3BBDDB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589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15A3-2AE0-45F3-95BB-3DFE18239EC3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34FB-9817-4380-8F6A-A18E3BBDDB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2970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C015A3-2AE0-45F3-95BB-3DFE18239EC3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3BB34FB-9817-4380-8F6A-A18E3BBDDB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40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15A3-2AE0-45F3-95BB-3DFE18239EC3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34FB-9817-4380-8F6A-A18E3BBDDB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285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C015A3-2AE0-45F3-95BB-3DFE18239EC3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3BB34FB-9817-4380-8F6A-A18E3BBDDB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884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15A3-2AE0-45F3-95BB-3DFE18239EC3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34FB-9817-4380-8F6A-A18E3BBDDB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03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15A3-2AE0-45F3-95BB-3DFE18239EC3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34FB-9817-4380-8F6A-A18E3BBDDB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562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15A3-2AE0-45F3-95BB-3DFE18239EC3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34FB-9817-4380-8F6A-A18E3BBDDB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543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15A3-2AE0-45F3-95BB-3DFE18239EC3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34FB-9817-4380-8F6A-A18E3BBDDB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989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15A3-2AE0-45F3-95BB-3DFE18239EC3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34FB-9817-4380-8F6A-A18E3BBDDB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662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15A3-2AE0-45F3-95BB-3DFE18239EC3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34FB-9817-4380-8F6A-A18E3BBDDB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276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015A3-2AE0-45F3-95BB-3DFE18239EC3}" type="datetimeFigureOut">
              <a:rPr lang="es-MX" smtClean="0"/>
              <a:t>20/10/2018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B34FB-9817-4380-8F6A-A18E3BBDDB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330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j-worldnews.com/spain/index.php/es/noticias/item/2826-proyecto-para-prevenir-el-uso-de-alcohol-y-droga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1">
                <a:lumMod val="40000"/>
                <a:lumOff val="60000"/>
              </a:schemeClr>
            </a:gs>
            <a:gs pos="65000">
              <a:schemeClr val="accent2">
                <a:lumMod val="75000"/>
              </a:schemeClr>
            </a:gs>
            <a:gs pos="36000">
              <a:schemeClr val="accent3">
                <a:lumMod val="60000"/>
                <a:lumOff val="40000"/>
              </a:schemeClr>
            </a:gs>
            <a:gs pos="8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945" y="1387303"/>
            <a:ext cx="4312175" cy="34272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-224115"/>
            <a:ext cx="9974424" cy="1825096"/>
          </a:xfrm>
        </p:spPr>
        <p:txBody>
          <a:bodyPr/>
          <a:lstStyle/>
          <a:p>
            <a:r>
              <a:rPr lang="es-MX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 integradora</a:t>
            </a:r>
            <a:endParaRPr lang="es-MX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600981"/>
            <a:ext cx="9448800" cy="685800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“fase1: Planificación. Objetivos-Metas”</a:t>
            </a:r>
            <a:endParaRPr lang="es-MX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770776" y="6488668"/>
            <a:ext cx="341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accent4"/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Módulo 23     Semana 1</a:t>
            </a:r>
            <a:endParaRPr lang="es-MX" sz="2000" dirty="0">
              <a:solidFill>
                <a:schemeClr val="accent4"/>
              </a:solidFill>
              <a:latin typeface="DejaVu Math TeX Gyre" panose="02000503000000000000" pitchFamily="2" charset="0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-1" y="34381"/>
            <a:ext cx="12182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MÓDULO 23:TECNOLOGÍAS EMERGENTES PARA LA ADMINISTRACIÓN Y GESTIÓN</a:t>
            </a:r>
            <a:endParaRPr lang="es-MX" sz="2000" b="1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Math TeX Gyre" panose="02000503000000000000" pitchFamily="2" charset="0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258060" y="2678279"/>
            <a:ext cx="705394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srgbClr val="F12962"/>
              </a:buClr>
              <a:buSzPct val="76000"/>
            </a:pPr>
            <a:r>
              <a:rPr lang="es-MX" sz="4000" dirty="0">
                <a:solidFill>
                  <a:schemeClr val="bg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NOMBRE: DIANA  SUÁREZ RESÉNDIZ</a:t>
            </a:r>
          </a:p>
          <a:p>
            <a:pPr lvl="0" algn="ctr">
              <a:spcBef>
                <a:spcPct val="20000"/>
              </a:spcBef>
              <a:buClr>
                <a:srgbClr val="F12962"/>
              </a:buClr>
              <a:buSzPct val="76000"/>
            </a:pPr>
            <a:r>
              <a:rPr lang="es-MX" sz="4000" dirty="0">
                <a:solidFill>
                  <a:schemeClr val="bg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GRUPO: </a:t>
            </a:r>
            <a:r>
              <a:rPr lang="es-MX" sz="4000" dirty="0" smtClean="0">
                <a:solidFill>
                  <a:schemeClr val="bg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M23C1G8-003</a:t>
            </a:r>
            <a:endParaRPr lang="es-MX" sz="4000" dirty="0">
              <a:solidFill>
                <a:schemeClr val="bg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lvl="0" algn="ctr">
              <a:spcBef>
                <a:spcPct val="20000"/>
              </a:spcBef>
              <a:buClr>
                <a:srgbClr val="F12962"/>
              </a:buClr>
              <a:buSzPct val="76000"/>
            </a:pPr>
            <a:r>
              <a:rPr lang="es-MX" sz="4000" dirty="0">
                <a:solidFill>
                  <a:schemeClr val="bg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FACILITADOR:LUIS RAMOS SANDOVAL </a:t>
            </a:r>
            <a:endParaRPr lang="es-MX" sz="4000" dirty="0">
              <a:solidFill>
                <a:schemeClr val="bg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92490" y="2112886"/>
            <a:ext cx="5878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La Drogadicción </a:t>
            </a:r>
            <a:endParaRPr lang="es-MX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Math TeX Gyre" panose="02000503000000000000" pitchFamily="2" charset="0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157" y="4863493"/>
            <a:ext cx="2667745" cy="190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3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9647" y="764373"/>
            <a:ext cx="8610600" cy="1293028"/>
          </a:xfrm>
        </p:spPr>
        <p:txBody>
          <a:bodyPr/>
          <a:lstStyle/>
          <a:p>
            <a:r>
              <a:rPr lang="es-MX" dirty="0" smtClean="0"/>
              <a:t>Descripción del proyecto</a:t>
            </a:r>
            <a:br>
              <a:rPr lang="es-MX" dirty="0" smtClean="0"/>
            </a:br>
            <a:r>
              <a:rPr lang="es-MX" dirty="0" smtClean="0"/>
              <a:t>La drogadicción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2833" y="2057401"/>
            <a:ext cx="11832021" cy="4501054"/>
          </a:xfrm>
        </p:spPr>
        <p:txBody>
          <a:bodyPr>
            <a:normAutofit fontScale="85000" lnSpcReduction="20000"/>
          </a:bodyPr>
          <a:lstStyle/>
          <a:p>
            <a:r>
              <a:rPr lang="es-MX" sz="3200" dirty="0" smtClean="0"/>
              <a:t>la </a:t>
            </a:r>
            <a:r>
              <a:rPr lang="es-MX" sz="3200" dirty="0"/>
              <a:t>drogadicción afecta no solo a los consumidores de las sustancias sino también a sus familiares quienes se ven afectadas por el sentimiento de impotencia ante la situación </a:t>
            </a:r>
            <a:r>
              <a:rPr lang="es-MX" sz="3200" dirty="0" smtClean="0"/>
              <a:t>la </a:t>
            </a:r>
            <a:r>
              <a:rPr lang="es-MX" sz="3200" dirty="0"/>
              <a:t>mayoría de los jóvenes están expuestos porque no tienen mucha maduración en si lo cual provoca que estos estén en riesgo. </a:t>
            </a:r>
          </a:p>
          <a:p>
            <a:r>
              <a:rPr lang="es-MX" sz="3200" dirty="0" smtClean="0"/>
              <a:t>Es </a:t>
            </a:r>
            <a:r>
              <a:rPr lang="es-MX" sz="3200" dirty="0"/>
              <a:t>poder promover  o presentar una serie de ideas para prevenir la drogadicción y también de informar sobre este </a:t>
            </a:r>
            <a:r>
              <a:rPr lang="es-MX" sz="3200" dirty="0" smtClean="0"/>
              <a:t>tema.</a:t>
            </a:r>
          </a:p>
          <a:p>
            <a:r>
              <a:rPr lang="es-MX" sz="3200" dirty="0"/>
              <a:t>Las personas que se benefician con el proyecto serían   15  familias afectadas de las cuales por lo menos un intégrate adicto a una o a diferentes sustancias </a:t>
            </a:r>
          </a:p>
          <a:p>
            <a:r>
              <a:rPr lang="es-MX" sz="3200" dirty="0"/>
              <a:t>Se beneficiarían al tener  acceso a información clara para poder acceder a un centro de rehabilitación, también el intentar lograr que las familias se puedan mantener unidas. </a:t>
            </a:r>
            <a:endParaRPr lang="es-MX" sz="3200" dirty="0" smtClean="0"/>
          </a:p>
          <a:p>
            <a:endParaRPr lang="es-MX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186" y="208281"/>
            <a:ext cx="1636814" cy="18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8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575187"/>
            <a:ext cx="8610600" cy="1293028"/>
          </a:xfrm>
        </p:spPr>
        <p:txBody>
          <a:bodyPr>
            <a:normAutofit/>
          </a:bodyPr>
          <a:lstStyle/>
          <a:p>
            <a:r>
              <a:rPr lang="es-MX" sz="4400" dirty="0" smtClean="0"/>
              <a:t>Objetivo general</a:t>
            </a:r>
            <a:endParaRPr lang="es-MX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676" y="1868215"/>
            <a:ext cx="11897710" cy="4024125"/>
          </a:xfrm>
        </p:spPr>
        <p:txBody>
          <a:bodyPr>
            <a:normAutofit/>
          </a:bodyPr>
          <a:lstStyle/>
          <a:p>
            <a:r>
              <a:rPr lang="es-MX" sz="3200" dirty="0" smtClean="0"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Disminuir el porcentaje de drogadicción en mi comunidad o el crear conciencia sobre el problema de las drogas.</a:t>
            </a:r>
            <a:endParaRPr lang="es-MX" sz="3200" dirty="0">
              <a:latin typeface="DejaVu Math TeX Gyre" panose="02000503000000000000" pitchFamily="2" charset="0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1" b="9210"/>
          <a:stretch/>
        </p:blipFill>
        <p:spPr>
          <a:xfrm>
            <a:off x="2286000" y="3452647"/>
            <a:ext cx="6448097" cy="286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4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740170"/>
              </p:ext>
            </p:extLst>
          </p:nvPr>
        </p:nvGraphicFramePr>
        <p:xfrm>
          <a:off x="220716" y="1513490"/>
          <a:ext cx="11745312" cy="53844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72656"/>
                <a:gridCol w="5872656"/>
              </a:tblGrid>
              <a:tr h="575647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latin typeface="Candara" panose="020E0502030303020204" pitchFamily="34" charset="0"/>
                        </a:rPr>
                        <a:t>Objetivos Específicos</a:t>
                      </a:r>
                      <a:endParaRPr lang="es-MX" sz="20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latin typeface="Candara" panose="020E0502030303020204" pitchFamily="34" charset="0"/>
                        </a:rPr>
                        <a:t>Metas</a:t>
                      </a:r>
                      <a:endParaRPr lang="es-MX" sz="20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1018452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Candara" panose="020E0502030303020204" pitchFamily="34" charset="0"/>
                        </a:rPr>
                        <a:t>Concientizar a la población de poner atención en el consumo de drogas.</a:t>
                      </a:r>
                      <a:endParaRPr lang="es-MX" sz="20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Candara" panose="020E0502030303020204" pitchFamily="34" charset="0"/>
                        </a:rPr>
                        <a:t>Difundir campañas los efectos que provocan las drogas y dar a conocer las instituciones que pueden ayudar para prevenir y atender la drogadicción.</a:t>
                      </a:r>
                      <a:endParaRPr lang="es-MX" sz="20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1018452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Candara" panose="020E0502030303020204" pitchFamily="34" charset="0"/>
                        </a:rPr>
                        <a:t>A través de la educación fortalecer a los niños y jóvenes para estar orientados adecuadamente.</a:t>
                      </a:r>
                      <a:endParaRPr lang="es-MX" sz="20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Candara" panose="020E0502030303020204" pitchFamily="34" charset="0"/>
                        </a:rPr>
                        <a:t>Las escuelas y asociaciones que busquen a estudiantes con perfil que estén haciendo servicio</a:t>
                      </a:r>
                      <a:r>
                        <a:rPr lang="es-MX" sz="2000" baseline="0" dirty="0" smtClean="0">
                          <a:latin typeface="Candara" panose="020E0502030303020204" pitchFamily="34" charset="0"/>
                        </a:rPr>
                        <a:t> social, apoyen a las escuelas para que identifiquen a aquellos alumnos que están en riesgo.</a:t>
                      </a:r>
                      <a:endParaRPr lang="es-MX" sz="20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1018452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Candara" panose="020E0502030303020204" pitchFamily="34" charset="0"/>
                        </a:rPr>
                        <a:t>Implementar empleos a personas adictas para mantenerlas ocupadas.</a:t>
                      </a:r>
                      <a:endParaRPr lang="es-MX" sz="20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Candara" panose="020E0502030303020204" pitchFamily="34" charset="0"/>
                        </a:rPr>
                        <a:t>Aplicar e implementar programas y orientar la prevención y rehabilitación a</a:t>
                      </a:r>
                      <a:r>
                        <a:rPr lang="es-MX" sz="20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s-MX" sz="2000" dirty="0" smtClean="0">
                          <a:latin typeface="Candara" panose="020E0502030303020204" pitchFamily="34" charset="0"/>
                        </a:rPr>
                        <a:t>las</a:t>
                      </a:r>
                      <a:r>
                        <a:rPr lang="es-MX" sz="2000" baseline="0" dirty="0" smtClean="0">
                          <a:latin typeface="Candara" panose="020E0502030303020204" pitchFamily="34" charset="0"/>
                        </a:rPr>
                        <a:t> personas adictas.</a:t>
                      </a:r>
                      <a:endParaRPr lang="es-MX" sz="20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1461257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Candara" panose="020E0502030303020204" pitchFamily="34" charset="0"/>
                        </a:rPr>
                        <a:t>Concientizar que los responsables u organismos institucionales tomen</a:t>
                      </a:r>
                      <a:r>
                        <a:rPr lang="es-MX" sz="2000" baseline="0" dirty="0" smtClean="0">
                          <a:latin typeface="Candara" panose="020E0502030303020204" pitchFamily="34" charset="0"/>
                        </a:rPr>
                        <a:t> la importancia de su papel.</a:t>
                      </a:r>
                      <a:endParaRPr lang="es-MX" sz="20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Candara" panose="020E0502030303020204" pitchFamily="34" charset="0"/>
                        </a:rPr>
                        <a:t>Establecer espacio con talleres para que los jóvenes se ocupen y desarrollen habilidades que sirva como terapia ocupacional, que además les va generar ingresos.</a:t>
                      </a:r>
                      <a:endParaRPr lang="es-MX" sz="20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607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10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MX" sz="2400" dirty="0" smtClean="0"/>
              <a:t>Objetivo General:</a:t>
            </a:r>
            <a:br>
              <a:rPr lang="es-MX" sz="2400" dirty="0" smtClean="0"/>
            </a:br>
            <a:r>
              <a:rPr lang="es-MX" sz="2400" cap="none" dirty="0"/>
              <a:t>D</a:t>
            </a:r>
            <a:r>
              <a:rPr lang="es-MX" sz="2400" cap="none" dirty="0" smtClean="0"/>
              <a:t>isminuir el porcentaje de drogadicción en mi comunidad o crear conciencia sobre el problema de las drogas</a:t>
            </a:r>
            <a:endParaRPr lang="es-MX" sz="27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101013"/>
            <a:ext cx="12192000" cy="231399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dirty="0" smtClean="0"/>
              <a:t>OBJETIVOS ESPECIFICOS:</a:t>
            </a:r>
          </a:p>
          <a:p>
            <a:pPr algn="just"/>
            <a:r>
              <a:rPr lang="es-MX" dirty="0"/>
              <a:t>Concientizar a la población de poner atención en el consumo de drogas. </a:t>
            </a:r>
          </a:p>
          <a:p>
            <a:pPr algn="just"/>
            <a:r>
              <a:rPr lang="es-MX" dirty="0"/>
              <a:t>A través de la educación fortalecer a los niños y jóvenes para estar orientados adecuadamente. </a:t>
            </a:r>
          </a:p>
          <a:p>
            <a:pPr algn="just"/>
            <a:r>
              <a:rPr lang="es-MX" dirty="0"/>
              <a:t>Implementar empleos a personas adictas para mantenerlas ocupadas </a:t>
            </a:r>
          </a:p>
          <a:p>
            <a:pPr algn="just"/>
            <a:r>
              <a:rPr lang="es-MX" dirty="0"/>
              <a:t>Concientizar que los responsables u organismo institucionales tomen la importancia de su papel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3415005"/>
            <a:ext cx="12192000" cy="35086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METAS:</a:t>
            </a:r>
            <a:endParaRPr lang="es-MX" sz="2400" dirty="0"/>
          </a:p>
          <a:p>
            <a:pPr lvl="0"/>
            <a:r>
              <a:rPr lang="es-MX" sz="2000" dirty="0" smtClean="0"/>
              <a:t>1. </a:t>
            </a:r>
            <a:r>
              <a:rPr lang="es-MX" sz="2000" dirty="0">
                <a:solidFill>
                  <a:prstClr val="black"/>
                </a:solidFill>
                <a:latin typeface="Candara" panose="020E0502030303020204" pitchFamily="34" charset="0"/>
              </a:rPr>
              <a:t>Difundir campañas los efectos que provocan las drogas y dar a conocer las instituciones que pueden ayudar para prevenir y atender la drogadicción.</a:t>
            </a:r>
          </a:p>
          <a:p>
            <a:pPr lvl="0"/>
            <a:r>
              <a:rPr lang="es-MX" sz="2000" dirty="0" smtClean="0"/>
              <a:t>2.</a:t>
            </a:r>
            <a:r>
              <a:rPr lang="es-MX" sz="2000" dirty="0">
                <a:solidFill>
                  <a:prstClr val="black"/>
                </a:solidFill>
                <a:latin typeface="Candara" panose="020E0502030303020204" pitchFamily="34" charset="0"/>
              </a:rPr>
              <a:t> Las escuelas y asociaciones que busquen a estudiantes con perfil que estén haciendo servicio social, apoyen a las escuelas para que identifiquen a aquellos alumnos que están en riesgo.</a:t>
            </a:r>
          </a:p>
          <a:p>
            <a:r>
              <a:rPr lang="es-MX" sz="2000" dirty="0" smtClean="0"/>
              <a:t>3. Aplicar e implementar programas y orientar la prevención y rehabilitación en las personas adictas y rescatar recursos para que los apliquen correctamente.</a:t>
            </a:r>
          </a:p>
          <a:p>
            <a:r>
              <a:rPr lang="es-MX" sz="2000" dirty="0" smtClean="0"/>
              <a:t>4. Establecer espacio con talleres para que los jóvenes se ocupen y desarrollen habilidades que sirvan como terapia ocupacional, que además les va generar ingresos.</a:t>
            </a:r>
          </a:p>
          <a:p>
            <a:endParaRPr lang="es-MX" sz="2000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451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00874" y="204536"/>
            <a:ext cx="8610600" cy="1293028"/>
          </a:xfrm>
        </p:spPr>
        <p:txBody>
          <a:bodyPr/>
          <a:lstStyle/>
          <a:p>
            <a:r>
              <a:rPr lang="es-MX" dirty="0" smtClean="0"/>
              <a:t>Justificación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268964"/>
            <a:ext cx="12192000" cy="5589036"/>
          </a:xfrm>
        </p:spPr>
        <p:txBody>
          <a:bodyPr>
            <a:normAutofit/>
          </a:bodyPr>
          <a:lstStyle/>
          <a:p>
            <a:r>
              <a:rPr lang="es-MX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Difusión de campañas en contra las drogas o en si Difundir campañas los efectos que provocan las drogas y dar a conocer las instituciones que pueden ayudar para prevenir y atender la drogadicción. Un fundamento para llevar a cabo esta propuesta es que es las campañas son opciones de mensajes constantes y en un momento u otro se toma en cuenta alguna información y esta se pasa de voz en voz, y es una orientación permanente, el inconveniente  </a:t>
            </a:r>
          </a:p>
          <a:p>
            <a:r>
              <a:rPr lang="es-MX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Detección por parte de las  asociaciones y escuelas. En las escuelas se parte de una prevención claramente identificada donde además que se observan los indicios de que los jóvenes se pueden involucrar en drogas y el aplicar instrumentos adecuados se puede llegar más rápido al problema o a aquellas personas que están en riesgo, las ventajas es que se puede llegar a rescatar jóvenes con tendencias a consumir drogas, </a:t>
            </a:r>
          </a:p>
          <a:p>
            <a:r>
              <a:rPr lang="es-MX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Creas programas de orientación, generalmente estos requieren un poco más de tiempo e inversión,  y es importante apropiarse de ellos para que impulsarlos adecuadamente  y generalmente nos genera información para tomar decisiones. La ventaja es que esos programas se pueden ir ajustando o adaptando al entorno, lugar, situación, edad, entre otros. Los inconvenientes es que a veces el que crea el programa lo plantea de una forma y quien lo ejecuta lo ve de otra manera. </a:t>
            </a:r>
          </a:p>
        </p:txBody>
      </p:sp>
    </p:spTree>
    <p:extLst>
      <p:ext uri="{BB962C8B-B14F-4D97-AF65-F5344CB8AC3E}">
        <p14:creationId xmlns:p14="http://schemas.microsoft.com/office/powerpoint/2010/main" val="337945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referencias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256032">
              <a:lnSpc>
                <a:spcPct val="100000"/>
              </a:lnSpc>
              <a:spcBef>
                <a:spcPts val="400"/>
              </a:spcBef>
              <a:buClr>
                <a:srgbClr val="9A00EF"/>
              </a:buClr>
              <a:buSzPct val="68000"/>
              <a:buFont typeface="Wingdings 3"/>
              <a:buChar char=""/>
            </a:pPr>
            <a:r>
              <a:rPr lang="es-MX" sz="1900" dirty="0">
                <a:solidFill>
                  <a:srgbClr val="E0A3FF">
                    <a:lumMod val="25000"/>
                  </a:srgbClr>
                </a:solidFill>
                <a:latin typeface="Lucida Sans Unicode"/>
                <a:hlinkClick r:id="rId2"/>
              </a:rPr>
              <a:t>https://cj-worldnews.com/spain/index.php/es/noticias/item/2826-proyecto-para-prevenir-el-uso-de-alcohol-y-drogas</a:t>
            </a:r>
            <a:endParaRPr lang="es-MX" sz="1900" dirty="0">
              <a:solidFill>
                <a:srgbClr val="E0A3FF">
                  <a:lumMod val="25000"/>
                </a:srgbClr>
              </a:solidFill>
              <a:latin typeface="Lucida Sans Unicode"/>
            </a:endParaRPr>
          </a:p>
          <a:p>
            <a:pPr marL="365760" lvl="0" indent="-256032">
              <a:lnSpc>
                <a:spcPct val="100000"/>
              </a:lnSpc>
              <a:spcBef>
                <a:spcPts val="400"/>
              </a:spcBef>
              <a:buClr>
                <a:srgbClr val="9A00EF"/>
              </a:buClr>
              <a:buSzPct val="68000"/>
              <a:buFont typeface="Wingdings 3"/>
              <a:buChar char=""/>
            </a:pPr>
            <a:r>
              <a:rPr lang="es-MX" sz="1900" dirty="0">
                <a:solidFill>
                  <a:srgbClr val="E0A3FF">
                    <a:lumMod val="25000"/>
                  </a:srgbClr>
                </a:solidFill>
                <a:latin typeface="Lucida Sans Unicode"/>
              </a:rPr>
              <a:t>Oficina de las Naciones Unidas contra la Droga y el Delito (2012). Informe Mundial Sobre las Drogas 2012. Estados Unidos: </a:t>
            </a:r>
            <a:r>
              <a:rPr lang="es-MX" sz="1900" dirty="0" smtClean="0">
                <a:solidFill>
                  <a:srgbClr val="E0A3FF">
                    <a:lumMod val="25000"/>
                  </a:srgbClr>
                </a:solidFill>
                <a:latin typeface="Lucida Sans Unicode"/>
              </a:rPr>
              <a:t>UNODOC</a:t>
            </a:r>
          </a:p>
          <a:p>
            <a:pPr marL="365760" lvl="0" indent="-256032">
              <a:lnSpc>
                <a:spcPct val="100000"/>
              </a:lnSpc>
              <a:spcBef>
                <a:spcPts val="400"/>
              </a:spcBef>
              <a:buClr>
                <a:srgbClr val="9A00EF"/>
              </a:buClr>
              <a:buSzPct val="68000"/>
              <a:buFont typeface="Wingdings 3"/>
              <a:buChar char=""/>
            </a:pPr>
            <a:endParaRPr lang="es-MX" sz="1900" dirty="0" smtClean="0">
              <a:solidFill>
                <a:srgbClr val="E0A3FF">
                  <a:lumMod val="25000"/>
                </a:srgbClr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03598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3682</TotalTime>
  <Words>777</Words>
  <Application>Microsoft Office PowerPoint</Application>
  <PresentationFormat>Panorámica</PresentationFormat>
  <Paragraphs>43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 Unicode MS</vt:lpstr>
      <vt:lpstr>Arabic Typesetting</vt:lpstr>
      <vt:lpstr>Arial</vt:lpstr>
      <vt:lpstr>Candara</vt:lpstr>
      <vt:lpstr>Century Gothic</vt:lpstr>
      <vt:lpstr>DejaVu Math TeX Gyre</vt:lpstr>
      <vt:lpstr>Lucida Sans Unicode</vt:lpstr>
      <vt:lpstr>Wingdings 3</vt:lpstr>
      <vt:lpstr>Estela de condensación</vt:lpstr>
      <vt:lpstr>Actividad integradora</vt:lpstr>
      <vt:lpstr>Descripción del proyecto La drogadicción</vt:lpstr>
      <vt:lpstr>Objetivo general</vt:lpstr>
      <vt:lpstr>Presentación de PowerPoint</vt:lpstr>
      <vt:lpstr>Objetivo General: Disminuir el porcentaje de drogadicción en mi comunidad o crear conciencia sobre el problema de las drogas</vt:lpstr>
      <vt:lpstr>Justificación</vt:lpstr>
      <vt:lpstr>referencias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Suarez resendiz</dc:creator>
  <cp:lastModifiedBy>Diana Suárez Reséndiz</cp:lastModifiedBy>
  <cp:revision>24</cp:revision>
  <dcterms:created xsi:type="dcterms:W3CDTF">2018-10-19T04:17:07Z</dcterms:created>
  <dcterms:modified xsi:type="dcterms:W3CDTF">2018-10-21T18:00:25Z</dcterms:modified>
</cp:coreProperties>
</file>