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7FD2-5194-4028-A938-A2F06DF73BE3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C0DF-E02E-469E-B874-C05209F6C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7FD2-5194-4028-A938-A2F06DF73BE3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C0DF-E02E-469E-B874-C05209F6C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7FD2-5194-4028-A938-A2F06DF73BE3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C0DF-E02E-469E-B874-C05209F6C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2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7FD2-5194-4028-A938-A2F06DF73BE3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C0DF-E02E-469E-B874-C05209F6C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6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7FD2-5194-4028-A938-A2F06DF73BE3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C0DF-E02E-469E-B874-C05209F6C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9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7FD2-5194-4028-A938-A2F06DF73BE3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C0DF-E02E-469E-B874-C05209F6C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7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7FD2-5194-4028-A938-A2F06DF73BE3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C0DF-E02E-469E-B874-C05209F6C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7FD2-5194-4028-A938-A2F06DF73BE3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C0DF-E02E-469E-B874-C05209F6C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8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7FD2-5194-4028-A938-A2F06DF73BE3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C0DF-E02E-469E-B874-C05209F6C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4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7FD2-5194-4028-A938-A2F06DF73BE3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C0DF-E02E-469E-B874-C05209F6C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7FD2-5194-4028-A938-A2F06DF73BE3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C0DF-E02E-469E-B874-C05209F6C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2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F7FD2-5194-4028-A938-A2F06DF73BE3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C0DF-E02E-469E-B874-C05209F6C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odugamelab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создать компьютерную игру по ПДД самостоятельно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9755" y="4174794"/>
            <a:ext cx="9144000" cy="1655762"/>
          </a:xfrm>
        </p:spPr>
        <p:txBody>
          <a:bodyPr/>
          <a:lstStyle/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Кайгородцев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МБОУ СОШ №19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644" y="462223"/>
            <a:ext cx="11495314" cy="5714739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3046" y="612950"/>
            <a:ext cx="10862268" cy="54261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48291" y="612949"/>
            <a:ext cx="75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1-3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9688" y="612948"/>
            <a:ext cx="75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  <a:r>
              <a:rPr lang="ru-RU" sz="2400" b="1" dirty="0" smtClean="0">
                <a:solidFill>
                  <a:schemeClr val="bg1"/>
                </a:solidFill>
              </a:rPr>
              <a:t>-3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8867" y="3423915"/>
            <a:ext cx="75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2-1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339" y="475049"/>
            <a:ext cx="7595288" cy="56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644" y="462223"/>
            <a:ext cx="11495314" cy="5714739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3046" y="612950"/>
            <a:ext cx="10862268" cy="54261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419" y="606537"/>
            <a:ext cx="7553763" cy="54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создать компьютерную игру по ПДД самостоятельно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9755" y="4174794"/>
            <a:ext cx="9144000" cy="1655762"/>
          </a:xfrm>
        </p:spPr>
        <p:txBody>
          <a:bodyPr/>
          <a:lstStyle/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Кайгородцев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</a:p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МБОУ СОШ №19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644" y="462223"/>
            <a:ext cx="11495314" cy="5714739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1644" y="602901"/>
            <a:ext cx="11495314" cy="5574061"/>
          </a:xfrm>
        </p:spPr>
        <p:txBody>
          <a:bodyPr>
            <a:noAutofit/>
          </a:bodyPr>
          <a:lstStyle/>
          <a:p>
            <a:pPr marL="180975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игры по правилам дорожного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Задачи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lvl="0" indent="62230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программу, в которой можно создавать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2438" lvl="0" indent="62230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мир похожий на улицы вокруг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lvl="0" indent="62230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расставить знаки дорожного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lvl="0" indent="62230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алгоритм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игры;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438" lvl="0" indent="62230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игру доступной для учеников школы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644" y="462223"/>
            <a:ext cx="11495314" cy="5714739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1257" y="612949"/>
            <a:ext cx="11234057" cy="5564013"/>
          </a:xfrm>
        </p:spPr>
        <p:txBody>
          <a:bodyPr>
            <a:noAutofit/>
          </a:bodyPr>
          <a:lstStyle/>
          <a:p>
            <a:pPr marL="361950" indent="0">
              <a:spcBef>
                <a:spcPts val="1800"/>
              </a:spcBef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создания игры</a:t>
            </a:r>
          </a:p>
          <a:p>
            <a:pPr marL="361950" indent="0">
              <a:spcBef>
                <a:spcPts val="1800"/>
              </a:spcBef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исследования: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Возможности среды создания игры</a:t>
            </a:r>
          </a:p>
          <a:p>
            <a:pPr marL="361950" indent="0">
              <a:spcBef>
                <a:spcPts val="1800"/>
              </a:spcBef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исследования: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Эксперимент, работа со справочной литературой и материалами из сети Интернет, разбор кода чужих игр.</a:t>
            </a:r>
          </a:p>
          <a:p>
            <a:pPr marL="361950" indent="0">
              <a:spcBef>
                <a:spcPts val="1800"/>
              </a:spcBef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смогу создать игру с реальными фотографиями улиц вокруг школы и точным расположением светофоров и зебр.</a:t>
            </a:r>
          </a:p>
        </p:txBody>
      </p:sp>
    </p:spTree>
    <p:extLst>
      <p:ext uri="{BB962C8B-B14F-4D97-AF65-F5344CB8AC3E}">
        <p14:creationId xmlns:p14="http://schemas.microsoft.com/office/powerpoint/2010/main" val="2908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644" y="462223"/>
            <a:ext cx="11495314" cy="5714739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3046" y="612950"/>
            <a:ext cx="10862268" cy="5426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i="1" dirty="0" smtClean="0"/>
              <a:t>Основные </a:t>
            </a:r>
            <a:r>
              <a:rPr lang="ru-RU" sz="3600" i="1" dirty="0"/>
              <a:t>направления работы: </a:t>
            </a:r>
          </a:p>
          <a:p>
            <a:pPr marL="0" lvl="0" indent="0">
              <a:buNone/>
            </a:pPr>
            <a:r>
              <a:rPr lang="ru-RU" sz="3600" b="1" dirty="0"/>
              <a:t>Программирование</a:t>
            </a:r>
            <a:r>
              <a:rPr lang="ru-RU" sz="3600" dirty="0"/>
              <a:t> – действий персонажей, окружающего мира с учетом реакции на команды игрока;</a:t>
            </a:r>
          </a:p>
          <a:p>
            <a:pPr marL="0" lvl="0" indent="0">
              <a:buNone/>
            </a:pPr>
            <a:r>
              <a:rPr lang="ru-RU" sz="3600" b="1" dirty="0"/>
              <a:t>Графика</a:t>
            </a:r>
            <a:r>
              <a:rPr lang="ru-RU" sz="3600" dirty="0"/>
              <a:t> – её желательно выдерживать в едином стиле;</a:t>
            </a:r>
          </a:p>
          <a:p>
            <a:pPr marL="0" lvl="0" indent="0">
              <a:buNone/>
            </a:pPr>
            <a:r>
              <a:rPr lang="ru-RU" sz="3600" b="1" dirty="0"/>
              <a:t>Звуки и музыка </a:t>
            </a:r>
            <a:r>
              <a:rPr lang="ru-RU" sz="3600" dirty="0"/>
              <a:t>– иногда нужных эффектов нет и их приходиться записывать дополнительно</a:t>
            </a:r>
            <a:r>
              <a:rPr lang="ru-RU" sz="3600" dirty="0" smtClean="0"/>
              <a:t>;</a:t>
            </a:r>
          </a:p>
          <a:p>
            <a:pPr marL="0" lvl="0" indent="0">
              <a:buNone/>
            </a:pPr>
            <a:r>
              <a:rPr lang="ru-RU" sz="3600" b="1" dirty="0" smtClean="0"/>
              <a:t>Раскрутка </a:t>
            </a:r>
            <a:r>
              <a:rPr lang="ru-RU" sz="3600" b="1" dirty="0"/>
              <a:t>и публикация </a:t>
            </a:r>
            <a:r>
              <a:rPr lang="ru-RU" sz="3600" dirty="0"/>
              <a:t>-  для этого существуют специальные порталы и интернет магазины.</a:t>
            </a:r>
          </a:p>
        </p:txBody>
      </p:sp>
    </p:spTree>
    <p:extLst>
      <p:ext uri="{BB962C8B-B14F-4D97-AF65-F5344CB8AC3E}">
        <p14:creationId xmlns:p14="http://schemas.microsoft.com/office/powerpoint/2010/main" val="12791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857898"/>
              </p:ext>
            </p:extLst>
          </p:nvPr>
        </p:nvGraphicFramePr>
        <p:xfrm>
          <a:off x="200966" y="216926"/>
          <a:ext cx="11848074" cy="635380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714312"/>
                <a:gridCol w="2816028"/>
                <a:gridCol w="3317734"/>
              </a:tblGrid>
              <a:tr h="901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команд 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возможность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Scratch 2.0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Kodu Game Lab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 перемещения объектов</a:t>
                      </a:r>
                      <a:endParaRPr lang="ru-RU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 изменения внешнего вида объекта</a:t>
                      </a:r>
                      <a:endParaRPr lang="ru-RU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 управления звуком</a:t>
                      </a:r>
                      <a:endParaRPr lang="ru-RU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 рисования на экране</a:t>
                      </a:r>
                      <a:endParaRPr lang="ru-RU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7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контролирующие операторы, </a:t>
                      </a:r>
                      <a:endParaRPr lang="ru-RU" sz="2200" b="0" i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условные </a:t>
                      </a:r>
                      <a:r>
                        <a:rPr lang="ru-RU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операторы и операторы циклов</a:t>
                      </a:r>
                      <a:endParaRPr lang="ru-RU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условный оператор «Когда – делай»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датчики, команды управления мышью</a:t>
                      </a:r>
                      <a:endParaRPr lang="ru-RU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 управления переменными</a:t>
                      </a:r>
                      <a:endParaRPr lang="ru-RU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5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игрового поля</a:t>
                      </a:r>
                      <a:endParaRPr lang="ru-RU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320х480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Неограничен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реалистичность игрового поля</a:t>
                      </a:r>
                      <a:endParaRPr lang="ru-RU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рисунок, 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фотография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Псевдо </a:t>
                      </a:r>
                      <a:r>
                        <a:rPr lang="ru-RU" sz="2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лего</a:t>
                      </a: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-кубики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8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воспроизведения готовой игры на других ПК</a:t>
                      </a:r>
                      <a:endParaRPr lang="ru-RU" sz="2200" b="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на сайте </a:t>
                      </a:r>
                      <a:r>
                        <a:rPr lang="ru-RU" sz="22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https://scratch.mit.edu</a:t>
                      </a:r>
                      <a:r>
                        <a:rPr lang="ru-RU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на сайте </a:t>
                      </a:r>
                      <a:r>
                        <a:rPr lang="ru-RU" sz="2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</a:t>
                      </a:r>
                      <a:r>
                        <a:rPr lang="ru-RU" sz="2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://kodugamelab.com</a:t>
                      </a:r>
                      <a:r>
                        <a:rPr lang="ru-RU" sz="2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/</a:t>
                      </a:r>
                      <a:r>
                        <a:rPr lang="ru-RU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9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3046" y="612950"/>
            <a:ext cx="10862268" cy="54261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285" y="105196"/>
            <a:ext cx="5435866" cy="6667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268"/>
            <a:ext cx="6619285" cy="666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644" y="462223"/>
            <a:ext cx="11495314" cy="5714739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3046" y="612950"/>
            <a:ext cx="10862268" cy="54261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077" y="612950"/>
            <a:ext cx="1390650" cy="4371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393" y="603635"/>
            <a:ext cx="1371600" cy="2924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674" y="612950"/>
            <a:ext cx="1390650" cy="3152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500" y="612950"/>
            <a:ext cx="1381125" cy="3238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4801" y="603635"/>
            <a:ext cx="1390650" cy="3019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5598" y="3851450"/>
            <a:ext cx="1276350" cy="1476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6627" y="612950"/>
            <a:ext cx="1400175" cy="3105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412" y="603635"/>
            <a:ext cx="1171575" cy="54261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7668" y="598472"/>
            <a:ext cx="1000863" cy="54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644" y="462223"/>
            <a:ext cx="11495314" cy="5714739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33046" y="612950"/>
            <a:ext cx="10862268" cy="54261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027" y="549078"/>
            <a:ext cx="3770042" cy="2841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24" y="549078"/>
            <a:ext cx="3775947" cy="2841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211" y="3390204"/>
            <a:ext cx="3612477" cy="2648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291" y="612949"/>
            <a:ext cx="75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1-3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9688" y="612948"/>
            <a:ext cx="75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  <a:r>
              <a:rPr lang="ru-RU" sz="2400" b="1" dirty="0" smtClean="0">
                <a:solidFill>
                  <a:schemeClr val="bg1"/>
                </a:solidFill>
              </a:rPr>
              <a:t>-3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8867" y="3423915"/>
            <a:ext cx="752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2-1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644" y="462223"/>
            <a:ext cx="11495314" cy="5714739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8821" y="612775"/>
            <a:ext cx="8190859" cy="54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297</Words>
  <Application>Microsoft Office PowerPoint</Application>
  <PresentationFormat>Произвольный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Можно ли создать компьютерную игру по ПДД самостоятельно?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Можно ли создать компьютерную игру по ПДД самостоятельно?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yaroslav2k</dc:creator>
  <cp:lastModifiedBy>admin</cp:lastModifiedBy>
  <cp:revision>14</cp:revision>
  <dcterms:created xsi:type="dcterms:W3CDTF">2016-04-08T15:30:17Z</dcterms:created>
  <dcterms:modified xsi:type="dcterms:W3CDTF">2019-01-11T16:07:32Z</dcterms:modified>
</cp:coreProperties>
</file>