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19"/>
  </p:notesMasterIdLst>
  <p:sldIdLst>
    <p:sldId id="270" r:id="rId2"/>
    <p:sldId id="271" r:id="rId3"/>
    <p:sldId id="256" r:id="rId4"/>
    <p:sldId id="268" r:id="rId5"/>
    <p:sldId id="267" r:id="rId6"/>
    <p:sldId id="269" r:id="rId7"/>
    <p:sldId id="275" r:id="rId8"/>
    <p:sldId id="276" r:id="rId9"/>
    <p:sldId id="277" r:id="rId10"/>
    <p:sldId id="278" r:id="rId11"/>
    <p:sldId id="273" r:id="rId12"/>
    <p:sldId id="272" r:id="rId13"/>
    <p:sldId id="259" r:id="rId14"/>
    <p:sldId id="264" r:id="rId15"/>
    <p:sldId id="260" r:id="rId16"/>
    <p:sldId id="257" r:id="rId17"/>
    <p:sldId id="274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1" autoAdjust="0"/>
    <p:restoredTop sz="94671" autoAdjust="0"/>
  </p:normalViewPr>
  <p:slideViewPr>
    <p:cSldViewPr>
      <p:cViewPr>
        <p:scale>
          <a:sx n="66" d="100"/>
          <a:sy n="66" d="100"/>
        </p:scale>
        <p:origin x="-148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3BD7ED5-7DFC-42C5-8C28-746A5812E584}" type="datetimeFigureOut">
              <a:rPr lang="ar-SA" smtClean="0"/>
              <a:t>08/08/42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0C885D-9899-4460-9794-E9CC6A4040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491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314127-E675-47E0-9561-3EB2432904AA}" type="datetime1">
              <a:rPr lang="ar-SA" smtClean="0"/>
              <a:t>08/08/42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EBC3-9297-4FC8-B6BD-B791D62216A6}" type="datetime1">
              <a:rPr lang="ar-SA" smtClean="0"/>
              <a:t>08/08/42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5C33-05EF-4BC8-B2A2-01C207F9D89C}" type="datetime1">
              <a:rPr lang="ar-SA" smtClean="0"/>
              <a:t>08/08/42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FA33-6E3D-48B7-ABF2-80A691591205}" type="datetime1">
              <a:rPr lang="ar-SA" smtClean="0"/>
              <a:t>08/08/42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8D86E5-9CEE-4296-999D-BE11BC354A0C}" type="datetime1">
              <a:rPr lang="ar-SA" smtClean="0"/>
              <a:t>08/08/42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D891-DFC1-4D8B-864E-CED5C85CB658}" type="datetime1">
              <a:rPr lang="ar-SA" smtClean="0"/>
              <a:t>08/08/42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4022-C7F1-49F1-8989-8C3BD4470028}" type="datetime1">
              <a:rPr lang="ar-SA" smtClean="0"/>
              <a:t>08/08/42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16CA-613D-4E7D-BE51-0D1FA0556FCC}" type="datetime1">
              <a:rPr lang="ar-SA" smtClean="0"/>
              <a:t>08/08/42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F52D0-8E1C-4494-A2A1-827B44AB858A}" type="datetime1">
              <a:rPr lang="ar-SA" smtClean="0"/>
              <a:t>08/08/42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C6FC71-255A-4F1E-964C-B5FE241ECC06}" type="datetime1">
              <a:rPr lang="ar-SA" smtClean="0"/>
              <a:t>08/08/42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7839CF1-725C-40E4-81C3-52914AF1B19C}" type="datetime1">
              <a:rPr lang="ar-SA" smtClean="0"/>
              <a:t>08/08/42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FD2E5DF-EADC-4DE2-8907-3E7383672973}" type="datetime1">
              <a:rPr lang="ar-SA" smtClean="0"/>
              <a:t>08/08/42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8302FFD-EC1C-431F-B597-8F61996C541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  <p:hf sldNum="0" hdr="0" ftr="0" dt="0"/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jp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7200" dirty="0" smtClean="0">
                <a:latin typeface="Vani" pitchFamily="34" charset="0"/>
                <a:cs typeface="DecoType Naskh Swashes" pitchFamily="2" charset="-78"/>
              </a:rPr>
              <a:t>مشروع علمني صلاتي</a:t>
            </a:r>
            <a:endParaRPr lang="ar-SA" sz="7200" dirty="0">
              <a:latin typeface="Vani" pitchFamily="34" charset="0"/>
              <a:cs typeface="DecoType Naskh Swashes" pitchFamily="2" charset="-78"/>
            </a:endParaRPr>
          </a:p>
        </p:txBody>
      </p:sp>
      <p:pic>
        <p:nvPicPr>
          <p:cNvPr id="13" name="صوت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720">
        <p:cut/>
      </p:transition>
    </mc:Choice>
    <mc:Fallback xmlns="">
      <p:transition advTm="372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15616" y="2060848"/>
            <a:ext cx="67687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0" indent="-857250" algn="ctr">
              <a:spcBef>
                <a:spcPts val="400"/>
              </a:spcBef>
              <a:buFont typeface="Wingdings" pitchFamily="2" charset="2"/>
              <a:buChar char="Ø"/>
            </a:pPr>
            <a:r>
              <a:rPr lang="ar-SA" sz="7200" dirty="0">
                <a:cs typeface="Simple Outline Pat" pitchFamily="2" charset="-78"/>
              </a:rPr>
              <a:t>شواهد من الفصول </a:t>
            </a:r>
            <a:r>
              <a:rPr lang="ar-SA" sz="7200" dirty="0" err="1">
                <a:cs typeface="Simple Outline Pat" pitchFamily="2" charset="-78"/>
              </a:rPr>
              <a:t>الأفتراضية</a:t>
            </a:r>
            <a:endParaRPr lang="ar-SA" sz="7200" dirty="0">
              <a:cs typeface="Simple Outline Pat" pitchFamily="2" charset="-78"/>
            </a:endParaRPr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0"/>
            <a:ext cx="4427984" cy="6858000"/>
          </a:xfrm>
          <a:prstGeom prst="rect">
            <a:avLst/>
          </a:prstGeom>
        </p:spPr>
      </p:pic>
      <p:pic>
        <p:nvPicPr>
          <p:cNvPr id="17" name="صوت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67"/>
    </mc:Choice>
    <mc:Fallback xmlns="">
      <p:transition advTm="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" b="252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6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" b="2019"/>
          <a:stretch>
            <a:fillRect/>
          </a:stretch>
        </p:blipFill>
        <p:spPr>
          <a:xfrm>
            <a:off x="0" y="-24837"/>
            <a:ext cx="9144000" cy="6858000"/>
          </a:xfrm>
        </p:spPr>
      </p:pic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DecoType Thuluth" pitchFamily="2" charset="-78"/>
              </a:rPr>
              <a:t>مشروع علمني صلاتي </a:t>
            </a:r>
            <a:br>
              <a:rPr lang="ar-SA" dirty="0" smtClean="0">
                <a:solidFill>
                  <a:schemeClr val="accent5">
                    <a:lumMod val="50000"/>
                  </a:schemeClr>
                </a:solidFill>
                <a:cs typeface="DecoType Thuluth" pitchFamily="2" charset="-78"/>
              </a:rPr>
            </a:br>
            <a:endParaRPr lang="ar-SA" dirty="0">
              <a:solidFill>
                <a:schemeClr val="accent5">
                  <a:lumMod val="50000"/>
                </a:schemeClr>
              </a:solidFill>
              <a:cs typeface="DecoType Thuluth" pitchFamily="2" charset="-78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488"/>
            <a:ext cx="7920038" cy="4248150"/>
          </a:xfrm>
        </p:spPr>
      </p:pic>
      <p:sp>
        <p:nvSpPr>
          <p:cNvPr id="8" name="مستطيل 7"/>
          <p:cNvSpPr/>
          <p:nvPr/>
        </p:nvSpPr>
        <p:spPr>
          <a:xfrm>
            <a:off x="395536" y="5733256"/>
            <a:ext cx="8557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400"/>
              </a:spcBef>
            </a:pPr>
            <a:r>
              <a:rPr lang="ar-SA" sz="3200" dirty="0">
                <a:solidFill>
                  <a:srgbClr val="AFA14B">
                    <a:lumMod val="50000"/>
                  </a:srgbClr>
                </a:solidFill>
                <a:ea typeface="+mj-ea"/>
                <a:cs typeface="DecoType Thuluth" pitchFamily="2" charset="-78"/>
              </a:rPr>
              <a:t>منفذة المشروع: خيرية حسين </a:t>
            </a:r>
            <a:r>
              <a:rPr lang="ar-SA" sz="3200" dirty="0" err="1">
                <a:solidFill>
                  <a:srgbClr val="AFA14B">
                    <a:lumMod val="50000"/>
                  </a:srgbClr>
                </a:solidFill>
                <a:ea typeface="+mj-ea"/>
                <a:cs typeface="DecoType Thuluth" pitchFamily="2" charset="-78"/>
              </a:rPr>
              <a:t>معلوي</a:t>
            </a:r>
            <a:endParaRPr lang="ar-SA" sz="3200" dirty="0">
              <a:solidFill>
                <a:srgbClr val="AFA14B">
                  <a:lumMod val="50000"/>
                </a:srgbClr>
              </a:solidFill>
              <a:ea typeface="+mj-ea"/>
              <a:cs typeface="DecoType Thuluth" pitchFamily="2" charset="-78"/>
            </a:endParaRPr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51">
        <p:cut/>
      </p:transition>
    </mc:Choice>
    <mc:Fallback xmlns="">
      <p:transition advTm="75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sz="quarter" idx="14"/>
          </p:nvPr>
        </p:nvSpPr>
        <p:spPr>
          <a:xfrm>
            <a:off x="3775935" y="476672"/>
            <a:ext cx="5063266" cy="4320480"/>
          </a:xfrm>
        </p:spPr>
        <p:txBody>
          <a:bodyPr>
            <a:normAutofit fontScale="92500"/>
          </a:bodyPr>
          <a:lstStyle/>
          <a:p>
            <a:pPr algn="ctr"/>
            <a:r>
              <a:rPr lang="ar-SA" sz="4300" dirty="0">
                <a:cs typeface="Simple Bold Jut Out" pitchFamily="2" charset="-78"/>
              </a:rPr>
              <a:t>تعلن مدرسة </a:t>
            </a:r>
            <a:r>
              <a:rPr lang="ar-SA" sz="4000" dirty="0" err="1">
                <a:cs typeface="Simple Bold Jut Out" pitchFamily="2" charset="-78"/>
              </a:rPr>
              <a:t>أبتدائية</a:t>
            </a:r>
            <a:r>
              <a:rPr lang="ar-SA" sz="4000" dirty="0">
                <a:cs typeface="Simple Bold Jut Out" pitchFamily="2" charset="-78"/>
              </a:rPr>
              <a:t> </a:t>
            </a:r>
            <a:r>
              <a:rPr lang="ar-SA" sz="4000" dirty="0" smtClean="0">
                <a:cs typeface="Simple Bold Jut Out" pitchFamily="2" charset="-78"/>
              </a:rPr>
              <a:t>ذات النطاقين عن </a:t>
            </a:r>
            <a:r>
              <a:rPr lang="ar-SA" sz="4000" dirty="0" err="1">
                <a:cs typeface="Simple Bold Jut Out" pitchFamily="2" charset="-78"/>
              </a:rPr>
              <a:t>أقامة</a:t>
            </a:r>
            <a:r>
              <a:rPr lang="ar-SA" sz="4000" dirty="0">
                <a:cs typeface="Simple Bold Jut Out" pitchFamily="2" charset="-78"/>
              </a:rPr>
              <a:t> </a:t>
            </a:r>
            <a:r>
              <a:rPr lang="ar-SA" sz="4000" dirty="0" smtClean="0">
                <a:cs typeface="Simple Bold Jut Out" pitchFamily="2" charset="-78"/>
              </a:rPr>
              <a:t>مشروع علمني</a:t>
            </a:r>
          </a:p>
          <a:p>
            <a:pPr marL="0" indent="0" algn="ctr">
              <a:buNone/>
            </a:pPr>
            <a:r>
              <a:rPr lang="ar-SA" sz="4000" dirty="0" smtClean="0">
                <a:cs typeface="Simple Bold Jut Out" pitchFamily="2" charset="-78"/>
              </a:rPr>
              <a:t> </a:t>
            </a:r>
            <a:r>
              <a:rPr lang="ar-SA" sz="4000" dirty="0">
                <a:cs typeface="Simple Bold Jut Out" pitchFamily="2" charset="-78"/>
              </a:rPr>
              <a:t>صلاتي</a:t>
            </a:r>
          </a:p>
          <a:p>
            <a:endParaRPr lang="ar-SA" dirty="0"/>
          </a:p>
          <a:p>
            <a:endParaRPr lang="ar-SA" dirty="0"/>
          </a:p>
          <a:p>
            <a:r>
              <a:rPr lang="ar-SA" dirty="0">
                <a:cs typeface="Simple Bold Jut Out" pitchFamily="2" charset="-78"/>
              </a:rPr>
              <a:t>للصف: الثاني </a:t>
            </a:r>
            <a:r>
              <a:rPr lang="ar-SA" dirty="0" err="1">
                <a:cs typeface="Simple Bold Jut Out" pitchFamily="2" charset="-78"/>
              </a:rPr>
              <a:t>الأبتدائي</a:t>
            </a:r>
            <a:endParaRPr lang="ar-SA" dirty="0">
              <a:cs typeface="Simple Bold Jut Out" pitchFamily="2" charset="-78"/>
            </a:endParaRPr>
          </a:p>
          <a:p>
            <a:endParaRPr lang="ar-SA" dirty="0">
              <a:cs typeface="Simple Bold Jut Out" pitchFamily="2" charset="-78"/>
            </a:endParaRPr>
          </a:p>
          <a:p>
            <a:r>
              <a:rPr lang="ar-SA" dirty="0">
                <a:cs typeface="Simple Bold Jut Out" pitchFamily="2" charset="-78"/>
              </a:rPr>
              <a:t>قائدة المدرسة: ليلى الشهراني</a:t>
            </a:r>
          </a:p>
          <a:p>
            <a:endParaRPr lang="ar-SA" dirty="0"/>
          </a:p>
        </p:txBody>
      </p:sp>
      <p:sp>
        <p:nvSpPr>
          <p:cNvPr id="8" name="عنوان فرعي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 smtClean="0">
                <a:latin typeface="Vani" pitchFamily="34" charset="0"/>
                <a:cs typeface="Old Antic Bold" pitchFamily="2" charset="-78"/>
              </a:rPr>
              <a:t>مشروع علمني صلاتي</a:t>
            </a:r>
            <a:endParaRPr lang="ar-SA" sz="7200" dirty="0">
              <a:latin typeface="Vani" pitchFamily="34" charset="0"/>
              <a:cs typeface="Old Antic Bold" pitchFamily="2" charset="-78"/>
            </a:endParaRPr>
          </a:p>
        </p:txBody>
      </p:sp>
      <p:pic>
        <p:nvPicPr>
          <p:cNvPr id="11" name="صوت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35">
        <p:cut/>
      </p:transition>
    </mc:Choice>
    <mc:Fallback xmlns="">
      <p:transition advTm="535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4936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1" y="-8632"/>
            <a:ext cx="4575381" cy="6858000"/>
          </a:xfrm>
          <a:prstGeom prst="rect">
            <a:avLst/>
          </a:prstGeom>
        </p:spPr>
      </p:pic>
      <p:pic>
        <p:nvPicPr>
          <p:cNvPr id="10" name="صوت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7">
        <p:cut/>
      </p:transition>
    </mc:Choice>
    <mc:Fallback xmlns="">
      <p:transition advTm="100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quarter" idx="13"/>
          </p:nvPr>
        </p:nvSpPr>
        <p:spPr>
          <a:xfrm>
            <a:off x="274320" y="836712"/>
            <a:ext cx="2834640" cy="5411688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cs typeface="Simple Outline Pat" pitchFamily="2" charset="-78"/>
              </a:rPr>
              <a:t>شواهد من طالبات الصف الثاني</a:t>
            </a:r>
            <a:endParaRPr lang="ar-SA" sz="6000" dirty="0">
              <a:solidFill>
                <a:schemeClr val="tx1"/>
              </a:solidFill>
              <a:cs typeface="Simple Outline Pat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2808312" cy="305199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0"/>
            <a:ext cx="2894969" cy="305199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51990"/>
            <a:ext cx="3283535" cy="386104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07" y="3018904"/>
            <a:ext cx="2419746" cy="3861048"/>
          </a:xfrm>
          <a:prstGeom prst="rect">
            <a:avLst/>
          </a:prstGeom>
        </p:spPr>
      </p:pic>
      <p:pic>
        <p:nvPicPr>
          <p:cNvPr id="9" name="صوت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57" y="6017"/>
            <a:ext cx="4115444" cy="36390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7"/>
            <a:ext cx="5028556" cy="363900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5512" y="679511"/>
            <a:ext cx="3212977" cy="9144001"/>
          </a:xfrm>
          <a:prstGeom prst="rect">
            <a:avLst/>
          </a:prstGeom>
        </p:spPr>
      </p:pic>
      <p:pic>
        <p:nvPicPr>
          <p:cNvPr id="8" name="صوت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67"/>
    </mc:Choice>
    <mc:Fallback xmlns="">
      <p:transition advTm="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3845769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2996" y="1106997"/>
            <a:ext cx="6857998" cy="464400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2" y="1"/>
            <a:ext cx="4515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01" y="-14830"/>
            <a:ext cx="4265999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4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43" y="0"/>
            <a:ext cx="3956957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-1483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7">
        <p:cut/>
      </p:transition>
    </mc:Choice>
    <mc:Fallback xmlns="">
      <p:transition advTm="1267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44</Words>
  <Application>Microsoft Office PowerPoint</Application>
  <PresentationFormat>عرض على الشاشة (3:4)‏</PresentationFormat>
  <Paragraphs>13</Paragraphs>
  <Slides>17</Slides>
  <Notes>0</Notes>
  <HiddenSlides>0</HiddenSlides>
  <MMClips>13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Soho</vt:lpstr>
      <vt:lpstr>مشروع علمني صلاتي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مشروع علمني صلاتي 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16</cp:revision>
  <dcterms:created xsi:type="dcterms:W3CDTF">2021-03-19T19:41:54Z</dcterms:created>
  <dcterms:modified xsi:type="dcterms:W3CDTF">2021-03-21T17:04:17Z</dcterms:modified>
</cp:coreProperties>
</file>