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9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4660"/>
  </p:normalViewPr>
  <p:slideViewPr>
    <p:cSldViewPr snapToGrid="0">
      <p:cViewPr varScale="1">
        <p:scale>
          <a:sx n="84" d="100"/>
          <a:sy n="84" d="100"/>
        </p:scale>
        <p:origin x="6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39C0D88-8E03-4CDD-A34C-C0170CC2FBC5}" type="datetimeFigureOut">
              <a:rPr lang="es-CR" smtClean="0"/>
              <a:t>7/9/2018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03B6139-5DB7-46E9-80E5-430B66DA262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6715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D88-8E03-4CDD-A34C-C0170CC2FBC5}" type="datetimeFigureOut">
              <a:rPr lang="es-CR" smtClean="0"/>
              <a:t>7/9/2018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6139-5DB7-46E9-80E5-430B66DA262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4626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39C0D88-8E03-4CDD-A34C-C0170CC2FBC5}" type="datetimeFigureOut">
              <a:rPr lang="es-CR" smtClean="0"/>
              <a:t>7/9/2018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3B6139-5DB7-46E9-80E5-430B66DA262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55101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39C0D88-8E03-4CDD-A34C-C0170CC2FBC5}" type="datetimeFigureOut">
              <a:rPr lang="es-CR" smtClean="0"/>
              <a:t>7/9/2018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3B6139-5DB7-46E9-80E5-430B66DA2625}" type="slidenum">
              <a:rPr lang="es-CR" smtClean="0"/>
              <a:t>‹Nº›</a:t>
            </a:fld>
            <a:endParaRPr lang="es-C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6144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39C0D88-8E03-4CDD-A34C-C0170CC2FBC5}" type="datetimeFigureOut">
              <a:rPr lang="es-CR" smtClean="0"/>
              <a:t>7/9/2018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3B6139-5DB7-46E9-80E5-430B66DA262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92987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D88-8E03-4CDD-A34C-C0170CC2FBC5}" type="datetimeFigureOut">
              <a:rPr lang="es-CR" smtClean="0"/>
              <a:t>7/9/2018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6139-5DB7-46E9-80E5-430B66DA262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33730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D88-8E03-4CDD-A34C-C0170CC2FBC5}" type="datetimeFigureOut">
              <a:rPr lang="es-CR" smtClean="0"/>
              <a:t>7/9/2018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6139-5DB7-46E9-80E5-430B66DA262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07813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D88-8E03-4CDD-A34C-C0170CC2FBC5}" type="datetimeFigureOut">
              <a:rPr lang="es-CR" smtClean="0"/>
              <a:t>7/9/2018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6139-5DB7-46E9-80E5-430B66DA262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86203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39C0D88-8E03-4CDD-A34C-C0170CC2FBC5}" type="datetimeFigureOut">
              <a:rPr lang="es-CR" smtClean="0"/>
              <a:t>7/9/2018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3B6139-5DB7-46E9-80E5-430B66DA262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6360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D88-8E03-4CDD-A34C-C0170CC2FBC5}" type="datetimeFigureOut">
              <a:rPr lang="es-CR" smtClean="0"/>
              <a:t>7/9/2018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6139-5DB7-46E9-80E5-430B66DA262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2884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39C0D88-8E03-4CDD-A34C-C0170CC2FBC5}" type="datetimeFigureOut">
              <a:rPr lang="es-CR" smtClean="0"/>
              <a:t>7/9/2018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3B6139-5DB7-46E9-80E5-430B66DA262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0770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D88-8E03-4CDD-A34C-C0170CC2FBC5}" type="datetimeFigureOut">
              <a:rPr lang="es-CR" smtClean="0"/>
              <a:t>7/9/2018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6139-5DB7-46E9-80E5-430B66DA262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5666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D88-8E03-4CDD-A34C-C0170CC2FBC5}" type="datetimeFigureOut">
              <a:rPr lang="es-CR" smtClean="0"/>
              <a:t>7/9/2018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6139-5DB7-46E9-80E5-430B66DA262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0106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D88-8E03-4CDD-A34C-C0170CC2FBC5}" type="datetimeFigureOut">
              <a:rPr lang="es-CR" smtClean="0"/>
              <a:t>7/9/2018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6139-5DB7-46E9-80E5-430B66DA262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5672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D88-8E03-4CDD-A34C-C0170CC2FBC5}" type="datetimeFigureOut">
              <a:rPr lang="es-CR" smtClean="0"/>
              <a:t>7/9/2018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6139-5DB7-46E9-80E5-430B66DA262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9985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D88-8E03-4CDD-A34C-C0170CC2FBC5}" type="datetimeFigureOut">
              <a:rPr lang="es-CR" smtClean="0"/>
              <a:t>7/9/2018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6139-5DB7-46E9-80E5-430B66DA262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0443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D88-8E03-4CDD-A34C-C0170CC2FBC5}" type="datetimeFigureOut">
              <a:rPr lang="es-CR" smtClean="0"/>
              <a:t>7/9/2018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6139-5DB7-46E9-80E5-430B66DA262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44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C0D88-8E03-4CDD-A34C-C0170CC2FBC5}" type="datetimeFigureOut">
              <a:rPr lang="es-CR" smtClean="0"/>
              <a:t>7/9/2018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B6139-5DB7-46E9-80E5-430B66DA262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7314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2768" y="2150005"/>
            <a:ext cx="9448800" cy="1825096"/>
          </a:xfrm>
        </p:spPr>
        <p:txBody>
          <a:bodyPr>
            <a:normAutofit/>
          </a:bodyPr>
          <a:lstStyle/>
          <a:p>
            <a:r>
              <a:rPr lang="es-CR" sz="8800" dirty="0" smtClean="0">
                <a:solidFill>
                  <a:schemeClr val="accent6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Facultad viva </a:t>
            </a:r>
            <a:endParaRPr lang="es-CR" sz="8800" dirty="0">
              <a:solidFill>
                <a:schemeClr val="accent6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89504" y="4542029"/>
            <a:ext cx="7671816" cy="1506728"/>
          </a:xfrm>
        </p:spPr>
        <p:txBody>
          <a:bodyPr>
            <a:normAutofit lnSpcReduction="10000"/>
          </a:bodyPr>
          <a:lstStyle/>
          <a:p>
            <a:r>
              <a:rPr lang="es-CR" dirty="0" smtClean="0"/>
              <a:t>Susan Torres</a:t>
            </a:r>
          </a:p>
          <a:p>
            <a:r>
              <a:rPr lang="es-CR" dirty="0" smtClean="0"/>
              <a:t>Ericka Muñoz</a:t>
            </a:r>
          </a:p>
          <a:p>
            <a:r>
              <a:rPr lang="es-CR" dirty="0"/>
              <a:t>Valeria </a:t>
            </a:r>
            <a:r>
              <a:rPr lang="es-CR" dirty="0" smtClean="0"/>
              <a:t>Picado</a:t>
            </a:r>
          </a:p>
          <a:p>
            <a:r>
              <a:rPr lang="es-CR" dirty="0" smtClean="0"/>
              <a:t>Carolina </a:t>
            </a:r>
            <a:r>
              <a:rPr lang="es-CR" dirty="0"/>
              <a:t>Romero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564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9" y="-171450"/>
            <a:ext cx="5365750" cy="4024313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19" y="3671888"/>
            <a:ext cx="4248150" cy="31861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24722"/>
          <a:stretch/>
        </p:blipFill>
        <p:spPr>
          <a:xfrm>
            <a:off x="6007719" y="0"/>
            <a:ext cx="4445784" cy="367188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3793331"/>
            <a:ext cx="4197969" cy="314847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 t="40278" r="47536" b="20138"/>
          <a:stretch/>
        </p:blipFill>
        <p:spPr>
          <a:xfrm rot="5400000">
            <a:off x="4133849" y="1893086"/>
            <a:ext cx="35718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3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4"/>
          <a:stretch/>
        </p:blipFill>
        <p:spPr>
          <a:xfrm>
            <a:off x="0" y="0"/>
            <a:ext cx="6950075" cy="632698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5" r="22018"/>
          <a:stretch/>
        </p:blipFill>
        <p:spPr>
          <a:xfrm>
            <a:off x="7187552" y="440532"/>
            <a:ext cx="5004448" cy="641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48356" y="1134056"/>
            <a:ext cx="7049660" cy="455294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48" y="-114302"/>
            <a:ext cx="8026400" cy="704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82261" cy="5843016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4818" y="-8535"/>
            <a:ext cx="5885601" cy="784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88" y="-109728"/>
            <a:ext cx="9290304" cy="69677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4" b="3333"/>
          <a:stretch/>
        </p:blipFill>
        <p:spPr>
          <a:xfrm rot="16200000">
            <a:off x="-6696" y="3208945"/>
            <a:ext cx="3655757" cy="3642360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76671" cy="4032504"/>
          </a:xfrm>
        </p:spPr>
      </p:pic>
    </p:spTree>
    <p:extLst>
      <p:ext uri="{BB962C8B-B14F-4D97-AF65-F5344CB8AC3E}">
        <p14:creationId xmlns:p14="http://schemas.microsoft.com/office/powerpoint/2010/main" val="39103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981" y="856774"/>
            <a:ext cx="8026019" cy="601951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4"/>
          <a:stretch/>
        </p:blipFill>
        <p:spPr>
          <a:xfrm>
            <a:off x="0" y="0"/>
            <a:ext cx="4050792" cy="687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0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9694"/>
            <a:ext cx="12192000" cy="9089134"/>
          </a:xfrm>
        </p:spPr>
      </p:pic>
    </p:spTree>
    <p:extLst>
      <p:ext uri="{BB962C8B-B14F-4D97-AF65-F5344CB8AC3E}">
        <p14:creationId xmlns:p14="http://schemas.microsoft.com/office/powerpoint/2010/main" val="8754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0576" y="627212"/>
            <a:ext cx="8610600" cy="5087787"/>
          </a:xfrm>
        </p:spPr>
        <p:txBody>
          <a:bodyPr/>
          <a:lstStyle/>
          <a:p>
            <a:pPr algn="ctr"/>
            <a:r>
              <a:rPr lang="es-CR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¿</a:t>
            </a:r>
            <a:r>
              <a:rPr lang="es-CR" dirty="0" err="1" smtClean="0">
                <a:latin typeface="MS PGothic" panose="020B0600070205080204" pitchFamily="34" charset="-128"/>
                <a:ea typeface="MS PGothic" panose="020B0600070205080204" pitchFamily="34" charset="-128"/>
              </a:rPr>
              <a:t>Reconocés</a:t>
            </a:r>
            <a:r>
              <a:rPr lang="es-CR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 este lugar?</a:t>
            </a:r>
            <a:endParaRPr lang="es-CR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66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30964"/>
          </a:xfrm>
        </p:spPr>
      </p:pic>
    </p:spTree>
    <p:extLst>
      <p:ext uri="{BB962C8B-B14F-4D97-AF65-F5344CB8AC3E}">
        <p14:creationId xmlns:p14="http://schemas.microsoft.com/office/powerpoint/2010/main" val="34594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9760" y="2337141"/>
            <a:ext cx="8610600" cy="1293028"/>
          </a:xfrm>
        </p:spPr>
        <p:txBody>
          <a:bodyPr/>
          <a:lstStyle/>
          <a:p>
            <a:pPr algn="ctr"/>
            <a:r>
              <a:rPr lang="es-CR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¿Sabías que está vivo?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74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14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04" y="-58930"/>
            <a:ext cx="5187696" cy="6916930"/>
          </a:xfrm>
          <a:prstGeom prst="rect">
            <a:avLst/>
          </a:prstGeom>
        </p:spPr>
      </p:pic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7" y="1642197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9323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06" y="1"/>
            <a:ext cx="5151002" cy="6868004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8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0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5" y="0"/>
            <a:ext cx="8985081" cy="673881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11"/>
          <a:stretch/>
        </p:blipFill>
        <p:spPr>
          <a:xfrm>
            <a:off x="9184617" y="952502"/>
            <a:ext cx="2814366" cy="22097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617" y="3657601"/>
            <a:ext cx="28956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1" y="0"/>
            <a:ext cx="9450916" cy="708819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6"/>
          <a:stretch/>
        </p:blipFill>
        <p:spPr>
          <a:xfrm>
            <a:off x="0" y="1800225"/>
            <a:ext cx="3136106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" y="1755776"/>
            <a:ext cx="4835525" cy="362664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5" y="-508222"/>
            <a:ext cx="6991350" cy="736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39</TotalTime>
  <Words>21</Words>
  <Application>Microsoft Office PowerPoint</Application>
  <PresentationFormat>Panorámica</PresentationFormat>
  <Paragraphs>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MS PGothic</vt:lpstr>
      <vt:lpstr>Arial</vt:lpstr>
      <vt:lpstr>Century Gothic</vt:lpstr>
      <vt:lpstr>Estela de condensación</vt:lpstr>
      <vt:lpstr>Facultad viva </vt:lpstr>
      <vt:lpstr>¿Reconocés este lugar?</vt:lpstr>
      <vt:lpstr>Presentación de PowerPoint</vt:lpstr>
      <vt:lpstr>¿Sabías que está vivo?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Facultad viva </dc:title>
  <dc:creator>Familia Picado</dc:creator>
  <cp:lastModifiedBy>Familia Picado</cp:lastModifiedBy>
  <cp:revision>5</cp:revision>
  <dcterms:created xsi:type="dcterms:W3CDTF">2018-09-07T21:48:10Z</dcterms:created>
  <dcterms:modified xsi:type="dcterms:W3CDTF">2018-09-07T22:30:45Z</dcterms:modified>
</cp:coreProperties>
</file>