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4B9C2-775C-4A61-B0BE-6C6ED695FE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8756AB-12EA-4FA0-BCC4-99921BC8352F}">
      <dgm:prSet/>
      <dgm:spPr/>
      <dgm:t>
        <a:bodyPr/>
        <a:lstStyle/>
        <a:p>
          <a:r>
            <a:rPr lang="en-US" b="1"/>
            <a:t>cv2.erode() </a:t>
          </a:r>
          <a:r>
            <a:rPr lang="en-US"/>
            <a:t>method is used to perform erosion on the image. </a:t>
          </a:r>
        </a:p>
      </dgm:t>
    </dgm:pt>
    <dgm:pt modelId="{EF885AC5-D159-4687-AA35-FB3805E1E935}" type="parTrans" cxnId="{6FC286B6-EFF7-4ED7-AEF0-39C3F5CE4B37}">
      <dgm:prSet/>
      <dgm:spPr/>
      <dgm:t>
        <a:bodyPr/>
        <a:lstStyle/>
        <a:p>
          <a:endParaRPr lang="en-US"/>
        </a:p>
      </dgm:t>
    </dgm:pt>
    <dgm:pt modelId="{AE8A8812-3E5B-46ED-94D3-B8162B7112CF}" type="sibTrans" cxnId="{6FC286B6-EFF7-4ED7-AEF0-39C3F5CE4B37}">
      <dgm:prSet/>
      <dgm:spPr/>
      <dgm:t>
        <a:bodyPr/>
        <a:lstStyle/>
        <a:p>
          <a:endParaRPr lang="en-US"/>
        </a:p>
      </dgm:t>
    </dgm:pt>
    <dgm:pt modelId="{D3A2CE4C-160C-4BB4-B0B7-C7CEE4423C5A}">
      <dgm:prSet/>
      <dgm:spPr/>
      <dgm:t>
        <a:bodyPr/>
        <a:lstStyle/>
        <a:p>
          <a:r>
            <a:rPr lang="en-US"/>
            <a:t>The basic idea of erosion is just like soil erosion only, it erodes away the boundaries of foreground object (Always try to keep foreground in white). </a:t>
          </a:r>
        </a:p>
      </dgm:t>
    </dgm:pt>
    <dgm:pt modelId="{FF01B566-61F2-4784-A489-2CBCAFB5ADF0}" type="parTrans" cxnId="{34FBFD61-C490-4B31-96F6-2F650E574FE6}">
      <dgm:prSet/>
      <dgm:spPr/>
      <dgm:t>
        <a:bodyPr/>
        <a:lstStyle/>
        <a:p>
          <a:endParaRPr lang="en-US"/>
        </a:p>
      </dgm:t>
    </dgm:pt>
    <dgm:pt modelId="{399BD9B5-F501-4A81-96E7-FFFBA0B4FD84}" type="sibTrans" cxnId="{34FBFD61-C490-4B31-96F6-2F650E574FE6}">
      <dgm:prSet/>
      <dgm:spPr/>
      <dgm:t>
        <a:bodyPr/>
        <a:lstStyle/>
        <a:p>
          <a:endParaRPr lang="en-US"/>
        </a:p>
      </dgm:t>
    </dgm:pt>
    <dgm:pt modelId="{99D52241-ED4E-455F-8B7D-9AAC94B5CBB3}">
      <dgm:prSet/>
      <dgm:spPr/>
      <dgm:t>
        <a:bodyPr/>
        <a:lstStyle/>
        <a:p>
          <a:r>
            <a:rPr lang="en-US"/>
            <a:t>It is normally performed on binary images. </a:t>
          </a:r>
        </a:p>
      </dgm:t>
    </dgm:pt>
    <dgm:pt modelId="{16A7FA00-C607-42D2-9231-23EA30D4AFDC}" type="parTrans" cxnId="{8D2C1AB4-0522-4B16-8CEA-EBA7720CA58C}">
      <dgm:prSet/>
      <dgm:spPr/>
      <dgm:t>
        <a:bodyPr/>
        <a:lstStyle/>
        <a:p>
          <a:endParaRPr lang="en-US"/>
        </a:p>
      </dgm:t>
    </dgm:pt>
    <dgm:pt modelId="{E8A6BC3E-660E-475B-8C75-025C2F8CDF9E}" type="sibTrans" cxnId="{8D2C1AB4-0522-4B16-8CEA-EBA7720CA58C}">
      <dgm:prSet/>
      <dgm:spPr/>
      <dgm:t>
        <a:bodyPr/>
        <a:lstStyle/>
        <a:p>
          <a:endParaRPr lang="en-US"/>
        </a:p>
      </dgm:t>
    </dgm:pt>
    <dgm:pt modelId="{5389AF37-0BB6-4ED7-9250-7BF9C49B9B7B}">
      <dgm:prSet/>
      <dgm:spPr/>
      <dgm:t>
        <a:bodyPr/>
        <a:lstStyle/>
        <a:p>
          <a:r>
            <a:rPr lang="en-US"/>
            <a:t>It needs two inputs, one is our original image, second one is called structuring element or kernel which decides the nature of operation.</a:t>
          </a:r>
        </a:p>
      </dgm:t>
    </dgm:pt>
    <dgm:pt modelId="{D3EFB395-C2CD-40C3-8455-13AD0BF0FE89}" type="parTrans" cxnId="{30333DD6-04A4-40F0-B4D5-C0B03B265608}">
      <dgm:prSet/>
      <dgm:spPr/>
      <dgm:t>
        <a:bodyPr/>
        <a:lstStyle/>
        <a:p>
          <a:endParaRPr lang="en-US"/>
        </a:p>
      </dgm:t>
    </dgm:pt>
    <dgm:pt modelId="{6E17E08F-70C1-48A3-8BC8-910D9DCE42E9}" type="sibTrans" cxnId="{30333DD6-04A4-40F0-B4D5-C0B03B265608}">
      <dgm:prSet/>
      <dgm:spPr/>
      <dgm:t>
        <a:bodyPr/>
        <a:lstStyle/>
        <a:p>
          <a:endParaRPr lang="en-US"/>
        </a:p>
      </dgm:t>
    </dgm:pt>
    <dgm:pt modelId="{73022C16-B403-495D-B752-F13E7744B215}">
      <dgm:prSet/>
      <dgm:spPr/>
      <dgm:t>
        <a:bodyPr/>
        <a:lstStyle/>
        <a:p>
          <a:r>
            <a:rPr lang="en-US"/>
            <a:t>A pixel in the original image (either 1 or 0) will be considered 1 only if all the pixels under the kernel is 1, otherwise it is eroded (made to zero).</a:t>
          </a:r>
        </a:p>
      </dgm:t>
    </dgm:pt>
    <dgm:pt modelId="{A5CB4FB2-225B-4E59-B16D-AAB02F575D5C}" type="parTrans" cxnId="{9468DB05-2704-4FAF-8DB5-9E78A8478352}">
      <dgm:prSet/>
      <dgm:spPr/>
      <dgm:t>
        <a:bodyPr/>
        <a:lstStyle/>
        <a:p>
          <a:endParaRPr lang="en-US"/>
        </a:p>
      </dgm:t>
    </dgm:pt>
    <dgm:pt modelId="{C9C74C00-A9AB-47C5-952D-299E4BD05F23}" type="sibTrans" cxnId="{9468DB05-2704-4FAF-8DB5-9E78A8478352}">
      <dgm:prSet/>
      <dgm:spPr/>
      <dgm:t>
        <a:bodyPr/>
        <a:lstStyle/>
        <a:p>
          <a:endParaRPr lang="en-US"/>
        </a:p>
      </dgm:t>
    </dgm:pt>
    <dgm:pt modelId="{43818AE7-6D19-4325-9E6D-8AEF6A8DDA90}" type="pres">
      <dgm:prSet presAssocID="{A2D4B9C2-775C-4A61-B0BE-6C6ED695FEDC}" presName="vert0" presStyleCnt="0">
        <dgm:presLayoutVars>
          <dgm:dir/>
          <dgm:animOne val="branch"/>
          <dgm:animLvl val="lvl"/>
        </dgm:presLayoutVars>
      </dgm:prSet>
      <dgm:spPr/>
    </dgm:pt>
    <dgm:pt modelId="{67EC8D38-688A-4252-9665-E8B2435BCADB}" type="pres">
      <dgm:prSet presAssocID="{638756AB-12EA-4FA0-BCC4-99921BC8352F}" presName="thickLine" presStyleLbl="alignNode1" presStyleIdx="0" presStyleCnt="5"/>
      <dgm:spPr/>
    </dgm:pt>
    <dgm:pt modelId="{2718276F-9541-4B83-A1E8-D12A82DDF585}" type="pres">
      <dgm:prSet presAssocID="{638756AB-12EA-4FA0-BCC4-99921BC8352F}" presName="horz1" presStyleCnt="0"/>
      <dgm:spPr/>
    </dgm:pt>
    <dgm:pt modelId="{0B754A93-A1CD-4D17-A698-54BAEB3A7538}" type="pres">
      <dgm:prSet presAssocID="{638756AB-12EA-4FA0-BCC4-99921BC8352F}" presName="tx1" presStyleLbl="revTx" presStyleIdx="0" presStyleCnt="5"/>
      <dgm:spPr/>
    </dgm:pt>
    <dgm:pt modelId="{F4FA82B9-AF0D-4C6B-AA9F-6663DED9BD28}" type="pres">
      <dgm:prSet presAssocID="{638756AB-12EA-4FA0-BCC4-99921BC8352F}" presName="vert1" presStyleCnt="0"/>
      <dgm:spPr/>
    </dgm:pt>
    <dgm:pt modelId="{054C57CE-1B0E-4A88-A056-0615FA82FA2F}" type="pres">
      <dgm:prSet presAssocID="{D3A2CE4C-160C-4BB4-B0B7-C7CEE4423C5A}" presName="thickLine" presStyleLbl="alignNode1" presStyleIdx="1" presStyleCnt="5"/>
      <dgm:spPr/>
    </dgm:pt>
    <dgm:pt modelId="{3805392B-6402-48D5-B001-31957A588173}" type="pres">
      <dgm:prSet presAssocID="{D3A2CE4C-160C-4BB4-B0B7-C7CEE4423C5A}" presName="horz1" presStyleCnt="0"/>
      <dgm:spPr/>
    </dgm:pt>
    <dgm:pt modelId="{C6872407-BBCD-4D1F-B19E-A63B91B32619}" type="pres">
      <dgm:prSet presAssocID="{D3A2CE4C-160C-4BB4-B0B7-C7CEE4423C5A}" presName="tx1" presStyleLbl="revTx" presStyleIdx="1" presStyleCnt="5"/>
      <dgm:spPr/>
    </dgm:pt>
    <dgm:pt modelId="{FFC82BBE-97B5-45C3-BC56-F69C7D5E8C35}" type="pres">
      <dgm:prSet presAssocID="{D3A2CE4C-160C-4BB4-B0B7-C7CEE4423C5A}" presName="vert1" presStyleCnt="0"/>
      <dgm:spPr/>
    </dgm:pt>
    <dgm:pt modelId="{E6FB46B2-D6CC-4943-84B1-ECB32F23B22E}" type="pres">
      <dgm:prSet presAssocID="{99D52241-ED4E-455F-8B7D-9AAC94B5CBB3}" presName="thickLine" presStyleLbl="alignNode1" presStyleIdx="2" presStyleCnt="5"/>
      <dgm:spPr/>
    </dgm:pt>
    <dgm:pt modelId="{9788C35C-ED1A-4A2C-B7E5-F7B30A13565C}" type="pres">
      <dgm:prSet presAssocID="{99D52241-ED4E-455F-8B7D-9AAC94B5CBB3}" presName="horz1" presStyleCnt="0"/>
      <dgm:spPr/>
    </dgm:pt>
    <dgm:pt modelId="{503732A4-CF11-467C-88A2-964E15811126}" type="pres">
      <dgm:prSet presAssocID="{99D52241-ED4E-455F-8B7D-9AAC94B5CBB3}" presName="tx1" presStyleLbl="revTx" presStyleIdx="2" presStyleCnt="5"/>
      <dgm:spPr/>
    </dgm:pt>
    <dgm:pt modelId="{74A433D1-DFC9-4B96-BD5C-64EABC2FB2DD}" type="pres">
      <dgm:prSet presAssocID="{99D52241-ED4E-455F-8B7D-9AAC94B5CBB3}" presName="vert1" presStyleCnt="0"/>
      <dgm:spPr/>
    </dgm:pt>
    <dgm:pt modelId="{564BC7F1-167E-4373-B9CC-E27DBBD1DB3B}" type="pres">
      <dgm:prSet presAssocID="{5389AF37-0BB6-4ED7-9250-7BF9C49B9B7B}" presName="thickLine" presStyleLbl="alignNode1" presStyleIdx="3" presStyleCnt="5"/>
      <dgm:spPr/>
    </dgm:pt>
    <dgm:pt modelId="{DD1676BB-F2BE-4D09-8FE7-C9AA77AC7F96}" type="pres">
      <dgm:prSet presAssocID="{5389AF37-0BB6-4ED7-9250-7BF9C49B9B7B}" presName="horz1" presStyleCnt="0"/>
      <dgm:spPr/>
    </dgm:pt>
    <dgm:pt modelId="{8AA15E33-6F31-4985-BB6C-D4D95EA5EB8F}" type="pres">
      <dgm:prSet presAssocID="{5389AF37-0BB6-4ED7-9250-7BF9C49B9B7B}" presName="tx1" presStyleLbl="revTx" presStyleIdx="3" presStyleCnt="5"/>
      <dgm:spPr/>
    </dgm:pt>
    <dgm:pt modelId="{0BC9EAF8-6136-45EA-B6A1-EA74670A0200}" type="pres">
      <dgm:prSet presAssocID="{5389AF37-0BB6-4ED7-9250-7BF9C49B9B7B}" presName="vert1" presStyleCnt="0"/>
      <dgm:spPr/>
    </dgm:pt>
    <dgm:pt modelId="{13165A89-1CB7-4E6C-A638-3A61F4722E8D}" type="pres">
      <dgm:prSet presAssocID="{73022C16-B403-495D-B752-F13E7744B215}" presName="thickLine" presStyleLbl="alignNode1" presStyleIdx="4" presStyleCnt="5"/>
      <dgm:spPr/>
    </dgm:pt>
    <dgm:pt modelId="{B68E7358-8BB9-4336-81E5-A283BD9F6B4A}" type="pres">
      <dgm:prSet presAssocID="{73022C16-B403-495D-B752-F13E7744B215}" presName="horz1" presStyleCnt="0"/>
      <dgm:spPr/>
    </dgm:pt>
    <dgm:pt modelId="{A1DC28A6-CC78-4A27-842F-82380ABE4896}" type="pres">
      <dgm:prSet presAssocID="{73022C16-B403-495D-B752-F13E7744B215}" presName="tx1" presStyleLbl="revTx" presStyleIdx="4" presStyleCnt="5"/>
      <dgm:spPr/>
    </dgm:pt>
    <dgm:pt modelId="{6C13DB70-DB35-488D-AA1F-D9BD67CAC5DB}" type="pres">
      <dgm:prSet presAssocID="{73022C16-B403-495D-B752-F13E7744B215}" presName="vert1" presStyleCnt="0"/>
      <dgm:spPr/>
    </dgm:pt>
  </dgm:ptLst>
  <dgm:cxnLst>
    <dgm:cxn modelId="{9468DB05-2704-4FAF-8DB5-9E78A8478352}" srcId="{A2D4B9C2-775C-4A61-B0BE-6C6ED695FEDC}" destId="{73022C16-B403-495D-B752-F13E7744B215}" srcOrd="4" destOrd="0" parTransId="{A5CB4FB2-225B-4E59-B16D-AAB02F575D5C}" sibTransId="{C9C74C00-A9AB-47C5-952D-299E4BD05F23}"/>
    <dgm:cxn modelId="{679A1C0D-315D-4927-96DA-A9CEF14EA46C}" type="presOf" srcId="{A2D4B9C2-775C-4A61-B0BE-6C6ED695FEDC}" destId="{43818AE7-6D19-4325-9E6D-8AEF6A8DDA90}" srcOrd="0" destOrd="0" presId="urn:microsoft.com/office/officeart/2008/layout/LinedList"/>
    <dgm:cxn modelId="{1C496715-4800-4766-A642-B6B78F40FD2A}" type="presOf" srcId="{638756AB-12EA-4FA0-BCC4-99921BC8352F}" destId="{0B754A93-A1CD-4D17-A698-54BAEB3A7538}" srcOrd="0" destOrd="0" presId="urn:microsoft.com/office/officeart/2008/layout/LinedList"/>
    <dgm:cxn modelId="{34FBFD61-C490-4B31-96F6-2F650E574FE6}" srcId="{A2D4B9C2-775C-4A61-B0BE-6C6ED695FEDC}" destId="{D3A2CE4C-160C-4BB4-B0B7-C7CEE4423C5A}" srcOrd="1" destOrd="0" parTransId="{FF01B566-61F2-4784-A489-2CBCAFB5ADF0}" sibTransId="{399BD9B5-F501-4A81-96E7-FFFBA0B4FD84}"/>
    <dgm:cxn modelId="{8D81C56F-13D3-42A9-ABA8-A3B0BCCBFA85}" type="presOf" srcId="{D3A2CE4C-160C-4BB4-B0B7-C7CEE4423C5A}" destId="{C6872407-BBCD-4D1F-B19E-A63B91B32619}" srcOrd="0" destOrd="0" presId="urn:microsoft.com/office/officeart/2008/layout/LinedList"/>
    <dgm:cxn modelId="{0DF113A3-ACF9-484B-8FD5-90495937A757}" type="presOf" srcId="{5389AF37-0BB6-4ED7-9250-7BF9C49B9B7B}" destId="{8AA15E33-6F31-4985-BB6C-D4D95EA5EB8F}" srcOrd="0" destOrd="0" presId="urn:microsoft.com/office/officeart/2008/layout/LinedList"/>
    <dgm:cxn modelId="{8D2C1AB4-0522-4B16-8CEA-EBA7720CA58C}" srcId="{A2D4B9C2-775C-4A61-B0BE-6C6ED695FEDC}" destId="{99D52241-ED4E-455F-8B7D-9AAC94B5CBB3}" srcOrd="2" destOrd="0" parTransId="{16A7FA00-C607-42D2-9231-23EA30D4AFDC}" sibTransId="{E8A6BC3E-660E-475B-8C75-025C2F8CDF9E}"/>
    <dgm:cxn modelId="{6FC286B6-EFF7-4ED7-AEF0-39C3F5CE4B37}" srcId="{A2D4B9C2-775C-4A61-B0BE-6C6ED695FEDC}" destId="{638756AB-12EA-4FA0-BCC4-99921BC8352F}" srcOrd="0" destOrd="0" parTransId="{EF885AC5-D159-4687-AA35-FB3805E1E935}" sibTransId="{AE8A8812-3E5B-46ED-94D3-B8162B7112CF}"/>
    <dgm:cxn modelId="{76DC91CA-3060-41DC-AE52-C16593CD0B75}" type="presOf" srcId="{73022C16-B403-495D-B752-F13E7744B215}" destId="{A1DC28A6-CC78-4A27-842F-82380ABE4896}" srcOrd="0" destOrd="0" presId="urn:microsoft.com/office/officeart/2008/layout/LinedList"/>
    <dgm:cxn modelId="{30333DD6-04A4-40F0-B4D5-C0B03B265608}" srcId="{A2D4B9C2-775C-4A61-B0BE-6C6ED695FEDC}" destId="{5389AF37-0BB6-4ED7-9250-7BF9C49B9B7B}" srcOrd="3" destOrd="0" parTransId="{D3EFB395-C2CD-40C3-8455-13AD0BF0FE89}" sibTransId="{6E17E08F-70C1-48A3-8BC8-910D9DCE42E9}"/>
    <dgm:cxn modelId="{B4E54CEA-8DF2-4A67-9042-F09D0968DC67}" type="presOf" srcId="{99D52241-ED4E-455F-8B7D-9AAC94B5CBB3}" destId="{503732A4-CF11-467C-88A2-964E15811126}" srcOrd="0" destOrd="0" presId="urn:microsoft.com/office/officeart/2008/layout/LinedList"/>
    <dgm:cxn modelId="{D1659E45-864A-4A60-9051-A6A15E1F4031}" type="presParOf" srcId="{43818AE7-6D19-4325-9E6D-8AEF6A8DDA90}" destId="{67EC8D38-688A-4252-9665-E8B2435BCADB}" srcOrd="0" destOrd="0" presId="urn:microsoft.com/office/officeart/2008/layout/LinedList"/>
    <dgm:cxn modelId="{3C77C8B0-D1AE-4D78-918C-A98890E7FE27}" type="presParOf" srcId="{43818AE7-6D19-4325-9E6D-8AEF6A8DDA90}" destId="{2718276F-9541-4B83-A1E8-D12A82DDF585}" srcOrd="1" destOrd="0" presId="urn:microsoft.com/office/officeart/2008/layout/LinedList"/>
    <dgm:cxn modelId="{8E113ECD-A98C-40BC-B4A8-8E60138AA879}" type="presParOf" srcId="{2718276F-9541-4B83-A1E8-D12A82DDF585}" destId="{0B754A93-A1CD-4D17-A698-54BAEB3A7538}" srcOrd="0" destOrd="0" presId="urn:microsoft.com/office/officeart/2008/layout/LinedList"/>
    <dgm:cxn modelId="{C2DD8713-7578-42EC-9C27-3ABF155E0DD4}" type="presParOf" srcId="{2718276F-9541-4B83-A1E8-D12A82DDF585}" destId="{F4FA82B9-AF0D-4C6B-AA9F-6663DED9BD28}" srcOrd="1" destOrd="0" presId="urn:microsoft.com/office/officeart/2008/layout/LinedList"/>
    <dgm:cxn modelId="{0A33A53B-2E1D-49D5-B65A-527D4425D96E}" type="presParOf" srcId="{43818AE7-6D19-4325-9E6D-8AEF6A8DDA90}" destId="{054C57CE-1B0E-4A88-A056-0615FA82FA2F}" srcOrd="2" destOrd="0" presId="urn:microsoft.com/office/officeart/2008/layout/LinedList"/>
    <dgm:cxn modelId="{F89EC684-95CA-4350-A4C3-ADFB3D294D21}" type="presParOf" srcId="{43818AE7-6D19-4325-9E6D-8AEF6A8DDA90}" destId="{3805392B-6402-48D5-B001-31957A588173}" srcOrd="3" destOrd="0" presId="urn:microsoft.com/office/officeart/2008/layout/LinedList"/>
    <dgm:cxn modelId="{27BCEBB5-467F-4FA7-B747-9F1AE8FB9DFC}" type="presParOf" srcId="{3805392B-6402-48D5-B001-31957A588173}" destId="{C6872407-BBCD-4D1F-B19E-A63B91B32619}" srcOrd="0" destOrd="0" presId="urn:microsoft.com/office/officeart/2008/layout/LinedList"/>
    <dgm:cxn modelId="{C443EE7D-F497-4D29-A14E-67D6718C282B}" type="presParOf" srcId="{3805392B-6402-48D5-B001-31957A588173}" destId="{FFC82BBE-97B5-45C3-BC56-F69C7D5E8C35}" srcOrd="1" destOrd="0" presId="urn:microsoft.com/office/officeart/2008/layout/LinedList"/>
    <dgm:cxn modelId="{D08ED86B-E31F-4690-A482-7BFCBE270A6A}" type="presParOf" srcId="{43818AE7-6D19-4325-9E6D-8AEF6A8DDA90}" destId="{E6FB46B2-D6CC-4943-84B1-ECB32F23B22E}" srcOrd="4" destOrd="0" presId="urn:microsoft.com/office/officeart/2008/layout/LinedList"/>
    <dgm:cxn modelId="{C23F762C-C0D4-4219-B2D8-AE942A8FEB14}" type="presParOf" srcId="{43818AE7-6D19-4325-9E6D-8AEF6A8DDA90}" destId="{9788C35C-ED1A-4A2C-B7E5-F7B30A13565C}" srcOrd="5" destOrd="0" presId="urn:microsoft.com/office/officeart/2008/layout/LinedList"/>
    <dgm:cxn modelId="{45E58DF0-8353-44C1-BD44-483C6A9F6FC0}" type="presParOf" srcId="{9788C35C-ED1A-4A2C-B7E5-F7B30A13565C}" destId="{503732A4-CF11-467C-88A2-964E15811126}" srcOrd="0" destOrd="0" presId="urn:microsoft.com/office/officeart/2008/layout/LinedList"/>
    <dgm:cxn modelId="{0A3C1A25-D31B-440D-A5DB-AC127CCFA73E}" type="presParOf" srcId="{9788C35C-ED1A-4A2C-B7E5-F7B30A13565C}" destId="{74A433D1-DFC9-4B96-BD5C-64EABC2FB2DD}" srcOrd="1" destOrd="0" presId="urn:microsoft.com/office/officeart/2008/layout/LinedList"/>
    <dgm:cxn modelId="{BF697EDC-DBED-4A23-8F92-6701A075D4FD}" type="presParOf" srcId="{43818AE7-6D19-4325-9E6D-8AEF6A8DDA90}" destId="{564BC7F1-167E-4373-B9CC-E27DBBD1DB3B}" srcOrd="6" destOrd="0" presId="urn:microsoft.com/office/officeart/2008/layout/LinedList"/>
    <dgm:cxn modelId="{A6550E21-D1D9-46B5-913D-03D0C9A58AD4}" type="presParOf" srcId="{43818AE7-6D19-4325-9E6D-8AEF6A8DDA90}" destId="{DD1676BB-F2BE-4D09-8FE7-C9AA77AC7F96}" srcOrd="7" destOrd="0" presId="urn:microsoft.com/office/officeart/2008/layout/LinedList"/>
    <dgm:cxn modelId="{CCB34379-FEAF-4828-B064-7769F21D1501}" type="presParOf" srcId="{DD1676BB-F2BE-4D09-8FE7-C9AA77AC7F96}" destId="{8AA15E33-6F31-4985-BB6C-D4D95EA5EB8F}" srcOrd="0" destOrd="0" presId="urn:microsoft.com/office/officeart/2008/layout/LinedList"/>
    <dgm:cxn modelId="{E941E4DA-E6EB-471E-A4A9-8983FFA712E6}" type="presParOf" srcId="{DD1676BB-F2BE-4D09-8FE7-C9AA77AC7F96}" destId="{0BC9EAF8-6136-45EA-B6A1-EA74670A0200}" srcOrd="1" destOrd="0" presId="urn:microsoft.com/office/officeart/2008/layout/LinedList"/>
    <dgm:cxn modelId="{9C690870-B319-4351-83A9-7969CDB9CD11}" type="presParOf" srcId="{43818AE7-6D19-4325-9E6D-8AEF6A8DDA90}" destId="{13165A89-1CB7-4E6C-A638-3A61F4722E8D}" srcOrd="8" destOrd="0" presId="urn:microsoft.com/office/officeart/2008/layout/LinedList"/>
    <dgm:cxn modelId="{F66DF404-EAEB-4E74-9E38-EB7DC7CA6037}" type="presParOf" srcId="{43818AE7-6D19-4325-9E6D-8AEF6A8DDA90}" destId="{B68E7358-8BB9-4336-81E5-A283BD9F6B4A}" srcOrd="9" destOrd="0" presId="urn:microsoft.com/office/officeart/2008/layout/LinedList"/>
    <dgm:cxn modelId="{D1CC6862-2C65-4D73-AD90-98D706A3BAB7}" type="presParOf" srcId="{B68E7358-8BB9-4336-81E5-A283BD9F6B4A}" destId="{A1DC28A6-CC78-4A27-842F-82380ABE4896}" srcOrd="0" destOrd="0" presId="urn:microsoft.com/office/officeart/2008/layout/LinedList"/>
    <dgm:cxn modelId="{BC38D05F-0FD0-4BC5-B385-6E74C162A816}" type="presParOf" srcId="{B68E7358-8BB9-4336-81E5-A283BD9F6B4A}" destId="{6C13DB70-DB35-488D-AA1F-D9BD67CAC5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016BCD-F9F4-44C1-9E84-88A8BB30974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E07837-AE2C-49B2-8BE9-E3DD4427BC5E}">
      <dgm:prSet/>
      <dgm:spPr/>
      <dgm:t>
        <a:bodyPr/>
        <a:lstStyle/>
        <a:p>
          <a:r>
            <a:rPr lang="en-US" b="1" i="0"/>
            <a:t>Gaussian Blurring</a:t>
          </a:r>
          <a:endParaRPr lang="en-US"/>
        </a:p>
      </dgm:t>
    </dgm:pt>
    <dgm:pt modelId="{A0E04F75-3097-441B-84E5-193D686619B1}" type="parTrans" cxnId="{32FD58CE-7F1A-4D94-8B43-91C0E781A20E}">
      <dgm:prSet/>
      <dgm:spPr/>
      <dgm:t>
        <a:bodyPr/>
        <a:lstStyle/>
        <a:p>
          <a:endParaRPr lang="en-US"/>
        </a:p>
      </dgm:t>
    </dgm:pt>
    <dgm:pt modelId="{DEE8BCAD-83C1-46D5-BF74-84D0F5BBFD9E}" type="sibTrans" cxnId="{32FD58CE-7F1A-4D94-8B43-91C0E781A20E}">
      <dgm:prSet/>
      <dgm:spPr/>
      <dgm:t>
        <a:bodyPr/>
        <a:lstStyle/>
        <a:p>
          <a:endParaRPr lang="en-US"/>
        </a:p>
      </dgm:t>
    </dgm:pt>
    <dgm:pt modelId="{B219D8EA-B52B-4E47-B859-3E95CFB58305}">
      <dgm:prSet/>
      <dgm:spPr/>
      <dgm:t>
        <a:bodyPr/>
        <a:lstStyle/>
        <a:p>
          <a:r>
            <a:rPr lang="en-US" b="1" i="0"/>
            <a:t>Median Blur</a:t>
          </a:r>
          <a:endParaRPr lang="en-US"/>
        </a:p>
      </dgm:t>
    </dgm:pt>
    <dgm:pt modelId="{215456CF-9C7C-436D-A7BC-47510E9FC01A}" type="parTrans" cxnId="{752AC331-2994-4BF2-9287-7D6C73803D29}">
      <dgm:prSet/>
      <dgm:spPr/>
      <dgm:t>
        <a:bodyPr/>
        <a:lstStyle/>
        <a:p>
          <a:endParaRPr lang="en-US"/>
        </a:p>
      </dgm:t>
    </dgm:pt>
    <dgm:pt modelId="{C05818CC-BD56-43DA-B926-EF1599F32A02}" type="sibTrans" cxnId="{752AC331-2994-4BF2-9287-7D6C73803D29}">
      <dgm:prSet/>
      <dgm:spPr/>
      <dgm:t>
        <a:bodyPr/>
        <a:lstStyle/>
        <a:p>
          <a:endParaRPr lang="en-US"/>
        </a:p>
      </dgm:t>
    </dgm:pt>
    <dgm:pt modelId="{936677E9-ECC9-4328-A77A-18694290186D}">
      <dgm:prSet/>
      <dgm:spPr/>
      <dgm:t>
        <a:bodyPr/>
        <a:lstStyle/>
        <a:p>
          <a:r>
            <a:rPr lang="en-US" b="1" i="0"/>
            <a:t>Bilateral Blur</a:t>
          </a:r>
          <a:endParaRPr lang="en-US"/>
        </a:p>
      </dgm:t>
    </dgm:pt>
    <dgm:pt modelId="{BB0E98B9-23C2-4EF5-BB23-9A25815174F9}" type="parTrans" cxnId="{E4A0E5DC-0C1A-49C6-971B-56C5641564AE}">
      <dgm:prSet/>
      <dgm:spPr/>
      <dgm:t>
        <a:bodyPr/>
        <a:lstStyle/>
        <a:p>
          <a:endParaRPr lang="en-US"/>
        </a:p>
      </dgm:t>
    </dgm:pt>
    <dgm:pt modelId="{34F04329-53E5-40F7-BF65-A94540A60605}" type="sibTrans" cxnId="{E4A0E5DC-0C1A-49C6-971B-56C5641564AE}">
      <dgm:prSet/>
      <dgm:spPr/>
      <dgm:t>
        <a:bodyPr/>
        <a:lstStyle/>
        <a:p>
          <a:endParaRPr lang="en-US"/>
        </a:p>
      </dgm:t>
    </dgm:pt>
    <dgm:pt modelId="{BD6A5FAF-1D05-41FB-991E-184C1B2F6A77}" type="pres">
      <dgm:prSet presAssocID="{C0016BCD-F9F4-44C1-9E84-88A8BB3097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5FB893-A1FA-49BA-817E-109D920A84FE}" type="pres">
      <dgm:prSet presAssocID="{C6E07837-AE2C-49B2-8BE9-E3DD4427BC5E}" presName="root" presStyleCnt="0"/>
      <dgm:spPr/>
    </dgm:pt>
    <dgm:pt modelId="{07005224-DE44-4A2B-81E5-0C161E3BD415}" type="pres">
      <dgm:prSet presAssocID="{C6E07837-AE2C-49B2-8BE9-E3DD4427BC5E}" presName="rootComposite" presStyleCnt="0"/>
      <dgm:spPr/>
    </dgm:pt>
    <dgm:pt modelId="{54180390-9522-4C73-BBF2-5C542F72ACB4}" type="pres">
      <dgm:prSet presAssocID="{C6E07837-AE2C-49B2-8BE9-E3DD4427BC5E}" presName="rootText" presStyleLbl="node1" presStyleIdx="0" presStyleCnt="3"/>
      <dgm:spPr/>
    </dgm:pt>
    <dgm:pt modelId="{38936F1E-FC31-4856-839B-0A2EB098CCE4}" type="pres">
      <dgm:prSet presAssocID="{C6E07837-AE2C-49B2-8BE9-E3DD4427BC5E}" presName="rootConnector" presStyleLbl="node1" presStyleIdx="0" presStyleCnt="3"/>
      <dgm:spPr/>
    </dgm:pt>
    <dgm:pt modelId="{95AF2482-9605-4649-A09C-0066840E1457}" type="pres">
      <dgm:prSet presAssocID="{C6E07837-AE2C-49B2-8BE9-E3DD4427BC5E}" presName="childShape" presStyleCnt="0"/>
      <dgm:spPr/>
    </dgm:pt>
    <dgm:pt modelId="{5966ED6B-55ED-4080-B49D-F38DB1221152}" type="pres">
      <dgm:prSet presAssocID="{B219D8EA-B52B-4E47-B859-3E95CFB58305}" presName="root" presStyleCnt="0"/>
      <dgm:spPr/>
    </dgm:pt>
    <dgm:pt modelId="{0322F8A5-84C7-4DC5-81FC-37299EA4A159}" type="pres">
      <dgm:prSet presAssocID="{B219D8EA-B52B-4E47-B859-3E95CFB58305}" presName="rootComposite" presStyleCnt="0"/>
      <dgm:spPr/>
    </dgm:pt>
    <dgm:pt modelId="{4C5C6680-C7FD-4247-9AFA-1A00F5B1EAB2}" type="pres">
      <dgm:prSet presAssocID="{B219D8EA-B52B-4E47-B859-3E95CFB58305}" presName="rootText" presStyleLbl="node1" presStyleIdx="1" presStyleCnt="3"/>
      <dgm:spPr/>
    </dgm:pt>
    <dgm:pt modelId="{1CBA25FE-FA9A-412C-83E2-DEC3654E3CAE}" type="pres">
      <dgm:prSet presAssocID="{B219D8EA-B52B-4E47-B859-3E95CFB58305}" presName="rootConnector" presStyleLbl="node1" presStyleIdx="1" presStyleCnt="3"/>
      <dgm:spPr/>
    </dgm:pt>
    <dgm:pt modelId="{295CFEA2-CD6A-42C7-922A-38BD29368EB6}" type="pres">
      <dgm:prSet presAssocID="{B219D8EA-B52B-4E47-B859-3E95CFB58305}" presName="childShape" presStyleCnt="0"/>
      <dgm:spPr/>
    </dgm:pt>
    <dgm:pt modelId="{443FF126-B333-4DEF-A70F-EBCDEDC610D7}" type="pres">
      <dgm:prSet presAssocID="{936677E9-ECC9-4328-A77A-18694290186D}" presName="root" presStyleCnt="0"/>
      <dgm:spPr/>
    </dgm:pt>
    <dgm:pt modelId="{5174520E-A360-4CEE-B9F3-A00AF81EF947}" type="pres">
      <dgm:prSet presAssocID="{936677E9-ECC9-4328-A77A-18694290186D}" presName="rootComposite" presStyleCnt="0"/>
      <dgm:spPr/>
    </dgm:pt>
    <dgm:pt modelId="{C2CC1F0A-98E0-4F0C-A3B7-28B6C885203D}" type="pres">
      <dgm:prSet presAssocID="{936677E9-ECC9-4328-A77A-18694290186D}" presName="rootText" presStyleLbl="node1" presStyleIdx="2" presStyleCnt="3"/>
      <dgm:spPr/>
    </dgm:pt>
    <dgm:pt modelId="{88C8B55E-57FE-4266-B504-109C1A09D70B}" type="pres">
      <dgm:prSet presAssocID="{936677E9-ECC9-4328-A77A-18694290186D}" presName="rootConnector" presStyleLbl="node1" presStyleIdx="2" presStyleCnt="3"/>
      <dgm:spPr/>
    </dgm:pt>
    <dgm:pt modelId="{22646A96-CC89-4683-98F3-1486F33B7884}" type="pres">
      <dgm:prSet presAssocID="{936677E9-ECC9-4328-A77A-18694290186D}" presName="childShape" presStyleCnt="0"/>
      <dgm:spPr/>
    </dgm:pt>
  </dgm:ptLst>
  <dgm:cxnLst>
    <dgm:cxn modelId="{752AC331-2994-4BF2-9287-7D6C73803D29}" srcId="{C0016BCD-F9F4-44C1-9E84-88A8BB309740}" destId="{B219D8EA-B52B-4E47-B859-3E95CFB58305}" srcOrd="1" destOrd="0" parTransId="{215456CF-9C7C-436D-A7BC-47510E9FC01A}" sibTransId="{C05818CC-BD56-43DA-B926-EF1599F32A02}"/>
    <dgm:cxn modelId="{6A4E1550-711F-49C9-B2C6-F3F800F97F52}" type="presOf" srcId="{C6E07837-AE2C-49B2-8BE9-E3DD4427BC5E}" destId="{38936F1E-FC31-4856-839B-0A2EB098CCE4}" srcOrd="1" destOrd="0" presId="urn:microsoft.com/office/officeart/2005/8/layout/hierarchy3"/>
    <dgm:cxn modelId="{08C44479-3A5C-40A3-8180-3E9259634225}" type="presOf" srcId="{936677E9-ECC9-4328-A77A-18694290186D}" destId="{88C8B55E-57FE-4266-B504-109C1A09D70B}" srcOrd="1" destOrd="0" presId="urn:microsoft.com/office/officeart/2005/8/layout/hierarchy3"/>
    <dgm:cxn modelId="{C0346CA7-A1A7-4EC0-A93E-91917855035F}" type="presOf" srcId="{C6E07837-AE2C-49B2-8BE9-E3DD4427BC5E}" destId="{54180390-9522-4C73-BBF2-5C542F72ACB4}" srcOrd="0" destOrd="0" presId="urn:microsoft.com/office/officeart/2005/8/layout/hierarchy3"/>
    <dgm:cxn modelId="{1E9296B1-D4DC-47D1-AAA3-B65787DCF0F5}" type="presOf" srcId="{B219D8EA-B52B-4E47-B859-3E95CFB58305}" destId="{4C5C6680-C7FD-4247-9AFA-1A00F5B1EAB2}" srcOrd="0" destOrd="0" presId="urn:microsoft.com/office/officeart/2005/8/layout/hierarchy3"/>
    <dgm:cxn modelId="{32FD58CE-7F1A-4D94-8B43-91C0E781A20E}" srcId="{C0016BCD-F9F4-44C1-9E84-88A8BB309740}" destId="{C6E07837-AE2C-49B2-8BE9-E3DD4427BC5E}" srcOrd="0" destOrd="0" parTransId="{A0E04F75-3097-441B-84E5-193D686619B1}" sibTransId="{DEE8BCAD-83C1-46D5-BF74-84D0F5BBFD9E}"/>
    <dgm:cxn modelId="{95F88DDC-05B4-4C14-91AD-68CE0FC1E9BF}" type="presOf" srcId="{936677E9-ECC9-4328-A77A-18694290186D}" destId="{C2CC1F0A-98E0-4F0C-A3B7-28B6C885203D}" srcOrd="0" destOrd="0" presId="urn:microsoft.com/office/officeart/2005/8/layout/hierarchy3"/>
    <dgm:cxn modelId="{E4A0E5DC-0C1A-49C6-971B-56C5641564AE}" srcId="{C0016BCD-F9F4-44C1-9E84-88A8BB309740}" destId="{936677E9-ECC9-4328-A77A-18694290186D}" srcOrd="2" destOrd="0" parTransId="{BB0E98B9-23C2-4EF5-BB23-9A25815174F9}" sibTransId="{34F04329-53E5-40F7-BF65-A94540A60605}"/>
    <dgm:cxn modelId="{AB42A1DD-DC46-4B35-BB52-34135EA455F4}" type="presOf" srcId="{B219D8EA-B52B-4E47-B859-3E95CFB58305}" destId="{1CBA25FE-FA9A-412C-83E2-DEC3654E3CAE}" srcOrd="1" destOrd="0" presId="urn:microsoft.com/office/officeart/2005/8/layout/hierarchy3"/>
    <dgm:cxn modelId="{113641E2-66C5-4ADB-830E-AB6615BC8047}" type="presOf" srcId="{C0016BCD-F9F4-44C1-9E84-88A8BB309740}" destId="{BD6A5FAF-1D05-41FB-991E-184C1B2F6A77}" srcOrd="0" destOrd="0" presId="urn:microsoft.com/office/officeart/2005/8/layout/hierarchy3"/>
    <dgm:cxn modelId="{BA7358C7-0976-4EBD-A4BA-424AA069627E}" type="presParOf" srcId="{BD6A5FAF-1D05-41FB-991E-184C1B2F6A77}" destId="{0F5FB893-A1FA-49BA-817E-109D920A84FE}" srcOrd="0" destOrd="0" presId="urn:microsoft.com/office/officeart/2005/8/layout/hierarchy3"/>
    <dgm:cxn modelId="{EAB0352D-6425-49A2-8325-AAB8BD7B0CAD}" type="presParOf" srcId="{0F5FB893-A1FA-49BA-817E-109D920A84FE}" destId="{07005224-DE44-4A2B-81E5-0C161E3BD415}" srcOrd="0" destOrd="0" presId="urn:microsoft.com/office/officeart/2005/8/layout/hierarchy3"/>
    <dgm:cxn modelId="{763C04B2-CED1-42B3-A002-E20999C1A8C8}" type="presParOf" srcId="{07005224-DE44-4A2B-81E5-0C161E3BD415}" destId="{54180390-9522-4C73-BBF2-5C542F72ACB4}" srcOrd="0" destOrd="0" presId="urn:microsoft.com/office/officeart/2005/8/layout/hierarchy3"/>
    <dgm:cxn modelId="{29E86092-23DB-47B3-9DD7-94AF805B4138}" type="presParOf" srcId="{07005224-DE44-4A2B-81E5-0C161E3BD415}" destId="{38936F1E-FC31-4856-839B-0A2EB098CCE4}" srcOrd="1" destOrd="0" presId="urn:microsoft.com/office/officeart/2005/8/layout/hierarchy3"/>
    <dgm:cxn modelId="{EBEA9290-CFFD-4A2A-8C94-EF552D7DCC22}" type="presParOf" srcId="{0F5FB893-A1FA-49BA-817E-109D920A84FE}" destId="{95AF2482-9605-4649-A09C-0066840E1457}" srcOrd="1" destOrd="0" presId="urn:microsoft.com/office/officeart/2005/8/layout/hierarchy3"/>
    <dgm:cxn modelId="{AC805E37-158A-4B5C-864F-8E369C1E4735}" type="presParOf" srcId="{BD6A5FAF-1D05-41FB-991E-184C1B2F6A77}" destId="{5966ED6B-55ED-4080-B49D-F38DB1221152}" srcOrd="1" destOrd="0" presId="urn:microsoft.com/office/officeart/2005/8/layout/hierarchy3"/>
    <dgm:cxn modelId="{9EF20141-FDEB-47C6-9718-545B8FC04DD7}" type="presParOf" srcId="{5966ED6B-55ED-4080-B49D-F38DB1221152}" destId="{0322F8A5-84C7-4DC5-81FC-37299EA4A159}" srcOrd="0" destOrd="0" presId="urn:microsoft.com/office/officeart/2005/8/layout/hierarchy3"/>
    <dgm:cxn modelId="{1CAC3619-D874-4556-A6D7-BDDBB8B211F8}" type="presParOf" srcId="{0322F8A5-84C7-4DC5-81FC-37299EA4A159}" destId="{4C5C6680-C7FD-4247-9AFA-1A00F5B1EAB2}" srcOrd="0" destOrd="0" presId="urn:microsoft.com/office/officeart/2005/8/layout/hierarchy3"/>
    <dgm:cxn modelId="{3ECEC38E-9A98-47AF-9837-1CAA6751A991}" type="presParOf" srcId="{0322F8A5-84C7-4DC5-81FC-37299EA4A159}" destId="{1CBA25FE-FA9A-412C-83E2-DEC3654E3CAE}" srcOrd="1" destOrd="0" presId="urn:microsoft.com/office/officeart/2005/8/layout/hierarchy3"/>
    <dgm:cxn modelId="{303803D8-8DEF-460C-B517-FE9B592A608B}" type="presParOf" srcId="{5966ED6B-55ED-4080-B49D-F38DB1221152}" destId="{295CFEA2-CD6A-42C7-922A-38BD29368EB6}" srcOrd="1" destOrd="0" presId="urn:microsoft.com/office/officeart/2005/8/layout/hierarchy3"/>
    <dgm:cxn modelId="{424D6725-A01D-426B-9F1B-590E62354387}" type="presParOf" srcId="{BD6A5FAF-1D05-41FB-991E-184C1B2F6A77}" destId="{443FF126-B333-4DEF-A70F-EBCDEDC610D7}" srcOrd="2" destOrd="0" presId="urn:microsoft.com/office/officeart/2005/8/layout/hierarchy3"/>
    <dgm:cxn modelId="{29E80186-5CF7-446A-B8BE-DA362D912406}" type="presParOf" srcId="{443FF126-B333-4DEF-A70F-EBCDEDC610D7}" destId="{5174520E-A360-4CEE-B9F3-A00AF81EF947}" srcOrd="0" destOrd="0" presId="urn:microsoft.com/office/officeart/2005/8/layout/hierarchy3"/>
    <dgm:cxn modelId="{2DFDF9FA-4718-4FB7-959A-6C4F0F81CD2B}" type="presParOf" srcId="{5174520E-A360-4CEE-B9F3-A00AF81EF947}" destId="{C2CC1F0A-98E0-4F0C-A3B7-28B6C885203D}" srcOrd="0" destOrd="0" presId="urn:microsoft.com/office/officeart/2005/8/layout/hierarchy3"/>
    <dgm:cxn modelId="{BAB1F08F-0DE4-4232-A712-02F0DB839C0E}" type="presParOf" srcId="{5174520E-A360-4CEE-B9F3-A00AF81EF947}" destId="{88C8B55E-57FE-4266-B504-109C1A09D70B}" srcOrd="1" destOrd="0" presId="urn:microsoft.com/office/officeart/2005/8/layout/hierarchy3"/>
    <dgm:cxn modelId="{FE987FF0-53D2-4339-BB74-1748CCC42F83}" type="presParOf" srcId="{443FF126-B333-4DEF-A70F-EBCDEDC610D7}" destId="{22646A96-CC89-4683-98F3-1486F33B788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26678-595D-4C65-AF9D-4A003099E63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D5EB34-6C89-48E5-9D25-1CFF6237E670}">
      <dgm:prSet/>
      <dgm:spPr/>
      <dgm:t>
        <a:bodyPr/>
        <a:lstStyle/>
        <a:p>
          <a:r>
            <a:rPr lang="en-US" b="0" i="0"/>
            <a:t>Gaussian blur is the result of blurring an image by a Gaussian function. </a:t>
          </a:r>
          <a:endParaRPr lang="en-US"/>
        </a:p>
      </dgm:t>
    </dgm:pt>
    <dgm:pt modelId="{D5C0A64C-1234-4FAD-8385-8C12F76C7B60}" type="parTrans" cxnId="{96C098A6-511C-4769-A5F1-4F571079391B}">
      <dgm:prSet/>
      <dgm:spPr/>
      <dgm:t>
        <a:bodyPr/>
        <a:lstStyle/>
        <a:p>
          <a:endParaRPr lang="en-US"/>
        </a:p>
      </dgm:t>
    </dgm:pt>
    <dgm:pt modelId="{50A03BC7-E299-4E95-985F-7FFF81DCB13C}" type="sibTrans" cxnId="{96C098A6-511C-4769-A5F1-4F571079391B}">
      <dgm:prSet/>
      <dgm:spPr/>
      <dgm:t>
        <a:bodyPr/>
        <a:lstStyle/>
        <a:p>
          <a:endParaRPr lang="en-US"/>
        </a:p>
      </dgm:t>
    </dgm:pt>
    <dgm:pt modelId="{2B0DD9BB-5264-489D-96EF-99AD3773E9D2}">
      <dgm:prSet/>
      <dgm:spPr/>
      <dgm:t>
        <a:bodyPr/>
        <a:lstStyle/>
        <a:p>
          <a:r>
            <a:rPr lang="en-US" b="0" i="0"/>
            <a:t>It is a widely used effect in graphics software, typically to reduce image noise and reduce detail. </a:t>
          </a:r>
          <a:endParaRPr lang="en-US"/>
        </a:p>
      </dgm:t>
    </dgm:pt>
    <dgm:pt modelId="{50FB5C8B-E63B-4DA4-9D3D-6D7B1BD3EDE9}" type="parTrans" cxnId="{C6B5617B-337C-461C-99C1-16EFAA3A4654}">
      <dgm:prSet/>
      <dgm:spPr/>
      <dgm:t>
        <a:bodyPr/>
        <a:lstStyle/>
        <a:p>
          <a:endParaRPr lang="en-US"/>
        </a:p>
      </dgm:t>
    </dgm:pt>
    <dgm:pt modelId="{47486EA6-B352-4C0E-8777-6CB14AF24D98}" type="sibTrans" cxnId="{C6B5617B-337C-461C-99C1-16EFAA3A4654}">
      <dgm:prSet/>
      <dgm:spPr/>
      <dgm:t>
        <a:bodyPr/>
        <a:lstStyle/>
        <a:p>
          <a:endParaRPr lang="en-US"/>
        </a:p>
      </dgm:t>
    </dgm:pt>
    <dgm:pt modelId="{D71BDED7-4CA2-47C7-92AF-3D0D567AC599}">
      <dgm:prSet/>
      <dgm:spPr/>
      <dgm:t>
        <a:bodyPr/>
        <a:lstStyle/>
        <a:p>
          <a:r>
            <a:rPr lang="en-US" b="0" i="0"/>
            <a:t>It is also used as a preprocessing stage before applying our machine learning or deep learning models.</a:t>
          </a:r>
          <a:endParaRPr lang="en-US"/>
        </a:p>
      </dgm:t>
    </dgm:pt>
    <dgm:pt modelId="{82554BB5-5635-4A67-B5BB-F6724A04513E}" type="parTrans" cxnId="{18E2BA45-6FDD-4567-B12C-FFF2FB083BDF}">
      <dgm:prSet/>
      <dgm:spPr/>
      <dgm:t>
        <a:bodyPr/>
        <a:lstStyle/>
        <a:p>
          <a:endParaRPr lang="en-US"/>
        </a:p>
      </dgm:t>
    </dgm:pt>
    <dgm:pt modelId="{A7277DA7-82F5-4E99-BA9F-A3BB8186D693}" type="sibTrans" cxnId="{18E2BA45-6FDD-4567-B12C-FFF2FB083BDF}">
      <dgm:prSet/>
      <dgm:spPr/>
      <dgm:t>
        <a:bodyPr/>
        <a:lstStyle/>
        <a:p>
          <a:endParaRPr lang="en-US"/>
        </a:p>
      </dgm:t>
    </dgm:pt>
    <dgm:pt modelId="{8601653B-0718-499D-8A6F-DBFF43B51928}" type="pres">
      <dgm:prSet presAssocID="{9A226678-595D-4C65-AF9D-4A003099E636}" presName="linear" presStyleCnt="0">
        <dgm:presLayoutVars>
          <dgm:animLvl val="lvl"/>
          <dgm:resizeHandles val="exact"/>
        </dgm:presLayoutVars>
      </dgm:prSet>
      <dgm:spPr/>
    </dgm:pt>
    <dgm:pt modelId="{A3EF0901-E9B1-4AED-8867-922338101E3E}" type="pres">
      <dgm:prSet presAssocID="{2ED5EB34-6C89-48E5-9D25-1CFF6237E67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5BE8F0-A3D6-49FD-BABA-3A823E261AC2}" type="pres">
      <dgm:prSet presAssocID="{50A03BC7-E299-4E95-985F-7FFF81DCB13C}" presName="spacer" presStyleCnt="0"/>
      <dgm:spPr/>
    </dgm:pt>
    <dgm:pt modelId="{6A913240-90C2-4463-93A9-EEC6126DD463}" type="pres">
      <dgm:prSet presAssocID="{2B0DD9BB-5264-489D-96EF-99AD3773E9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5A3DAC-9F7D-4CFA-9C25-9A159392B1FB}" type="pres">
      <dgm:prSet presAssocID="{47486EA6-B352-4C0E-8777-6CB14AF24D98}" presName="spacer" presStyleCnt="0"/>
      <dgm:spPr/>
    </dgm:pt>
    <dgm:pt modelId="{FE184666-D7BB-44A6-A19F-80A72F5BB369}" type="pres">
      <dgm:prSet presAssocID="{D71BDED7-4CA2-47C7-92AF-3D0D567AC5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8E2BA45-6FDD-4567-B12C-FFF2FB083BDF}" srcId="{9A226678-595D-4C65-AF9D-4A003099E636}" destId="{D71BDED7-4CA2-47C7-92AF-3D0D567AC599}" srcOrd="2" destOrd="0" parTransId="{82554BB5-5635-4A67-B5BB-F6724A04513E}" sibTransId="{A7277DA7-82F5-4E99-BA9F-A3BB8186D693}"/>
    <dgm:cxn modelId="{0F01744C-A0A6-4D3B-9B0E-07972C84EBD5}" type="presOf" srcId="{2ED5EB34-6C89-48E5-9D25-1CFF6237E670}" destId="{A3EF0901-E9B1-4AED-8867-922338101E3E}" srcOrd="0" destOrd="0" presId="urn:microsoft.com/office/officeart/2005/8/layout/vList2"/>
    <dgm:cxn modelId="{90F6874D-396D-4789-A396-CD9EF8E470F9}" type="presOf" srcId="{9A226678-595D-4C65-AF9D-4A003099E636}" destId="{8601653B-0718-499D-8A6F-DBFF43B51928}" srcOrd="0" destOrd="0" presId="urn:microsoft.com/office/officeart/2005/8/layout/vList2"/>
    <dgm:cxn modelId="{C6B5617B-337C-461C-99C1-16EFAA3A4654}" srcId="{9A226678-595D-4C65-AF9D-4A003099E636}" destId="{2B0DD9BB-5264-489D-96EF-99AD3773E9D2}" srcOrd="1" destOrd="0" parTransId="{50FB5C8B-E63B-4DA4-9D3D-6D7B1BD3EDE9}" sibTransId="{47486EA6-B352-4C0E-8777-6CB14AF24D98}"/>
    <dgm:cxn modelId="{96C098A6-511C-4769-A5F1-4F571079391B}" srcId="{9A226678-595D-4C65-AF9D-4A003099E636}" destId="{2ED5EB34-6C89-48E5-9D25-1CFF6237E670}" srcOrd="0" destOrd="0" parTransId="{D5C0A64C-1234-4FAD-8385-8C12F76C7B60}" sibTransId="{50A03BC7-E299-4E95-985F-7FFF81DCB13C}"/>
    <dgm:cxn modelId="{EFC8EAAA-8743-4FC9-BD3C-488BC27FB361}" type="presOf" srcId="{D71BDED7-4CA2-47C7-92AF-3D0D567AC599}" destId="{FE184666-D7BB-44A6-A19F-80A72F5BB369}" srcOrd="0" destOrd="0" presId="urn:microsoft.com/office/officeart/2005/8/layout/vList2"/>
    <dgm:cxn modelId="{6482D6EB-20C2-426F-A0D2-301BD429E34D}" type="presOf" srcId="{2B0DD9BB-5264-489D-96EF-99AD3773E9D2}" destId="{6A913240-90C2-4463-93A9-EEC6126DD463}" srcOrd="0" destOrd="0" presId="urn:microsoft.com/office/officeart/2005/8/layout/vList2"/>
    <dgm:cxn modelId="{1DBF96D9-FD2B-4599-B765-4109BFC65133}" type="presParOf" srcId="{8601653B-0718-499D-8A6F-DBFF43B51928}" destId="{A3EF0901-E9B1-4AED-8867-922338101E3E}" srcOrd="0" destOrd="0" presId="urn:microsoft.com/office/officeart/2005/8/layout/vList2"/>
    <dgm:cxn modelId="{DF4C582D-7B83-49AF-B069-EBA5DDB8FC11}" type="presParOf" srcId="{8601653B-0718-499D-8A6F-DBFF43B51928}" destId="{F65BE8F0-A3D6-49FD-BABA-3A823E261AC2}" srcOrd="1" destOrd="0" presId="urn:microsoft.com/office/officeart/2005/8/layout/vList2"/>
    <dgm:cxn modelId="{77EEF9B4-4B2B-467D-A001-3227B9928CE2}" type="presParOf" srcId="{8601653B-0718-499D-8A6F-DBFF43B51928}" destId="{6A913240-90C2-4463-93A9-EEC6126DD463}" srcOrd="2" destOrd="0" presId="urn:microsoft.com/office/officeart/2005/8/layout/vList2"/>
    <dgm:cxn modelId="{B4AAEEBA-5D60-43D4-A74E-11A9EFBCAB89}" type="presParOf" srcId="{8601653B-0718-499D-8A6F-DBFF43B51928}" destId="{2D5A3DAC-9F7D-4CFA-9C25-9A159392B1FB}" srcOrd="3" destOrd="0" presId="urn:microsoft.com/office/officeart/2005/8/layout/vList2"/>
    <dgm:cxn modelId="{BB582C4A-3C5D-4457-9D8E-33D79FFD5CF0}" type="presParOf" srcId="{8601653B-0718-499D-8A6F-DBFF43B51928}" destId="{FE184666-D7BB-44A6-A19F-80A72F5BB3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8A9FF1-E562-46B0-AD54-8BCA81BB2C9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CAD13A-1EA5-43C8-89E2-698E35C5AEB0}">
      <dgm:prSet/>
      <dgm:spPr/>
      <dgm:t>
        <a:bodyPr/>
        <a:lstStyle/>
        <a:p>
          <a:r>
            <a:rPr lang="en-US" b="0" i="0"/>
            <a:t>The Median Filter is a non-linear digital filtering technique, often used to remove noise from an image or signal.</a:t>
          </a:r>
          <a:endParaRPr lang="en-US"/>
        </a:p>
      </dgm:t>
    </dgm:pt>
    <dgm:pt modelId="{F6BB0997-9A85-4C20-BD63-D4ADF0D07812}" type="parTrans" cxnId="{E8343C3A-1E13-4B82-90BA-21D771336207}">
      <dgm:prSet/>
      <dgm:spPr/>
      <dgm:t>
        <a:bodyPr/>
        <a:lstStyle/>
        <a:p>
          <a:endParaRPr lang="en-US"/>
        </a:p>
      </dgm:t>
    </dgm:pt>
    <dgm:pt modelId="{44A70ED9-EDA5-4BD1-B97E-5BE30B1F3B77}" type="sibTrans" cxnId="{E8343C3A-1E13-4B82-90BA-21D771336207}">
      <dgm:prSet/>
      <dgm:spPr/>
      <dgm:t>
        <a:bodyPr/>
        <a:lstStyle/>
        <a:p>
          <a:endParaRPr lang="en-US"/>
        </a:p>
      </dgm:t>
    </dgm:pt>
    <dgm:pt modelId="{BB58DA90-A84A-43D7-9C16-45F4A4065A28}">
      <dgm:prSet/>
      <dgm:spPr/>
      <dgm:t>
        <a:bodyPr/>
        <a:lstStyle/>
        <a:p>
          <a:r>
            <a:rPr lang="en-US" b="0" i="0"/>
            <a:t>Median filtering is very widely used in digital image processing because, under certain conditions, it preserves edges while removing noise.</a:t>
          </a:r>
          <a:endParaRPr lang="en-US"/>
        </a:p>
      </dgm:t>
    </dgm:pt>
    <dgm:pt modelId="{EA7E5105-19F9-40EA-895A-BC278BD4634F}" type="parTrans" cxnId="{39BCEDCE-4078-4D17-A680-EEF5733577EC}">
      <dgm:prSet/>
      <dgm:spPr/>
      <dgm:t>
        <a:bodyPr/>
        <a:lstStyle/>
        <a:p>
          <a:endParaRPr lang="en-US"/>
        </a:p>
      </dgm:t>
    </dgm:pt>
    <dgm:pt modelId="{2C46AAC1-D448-45EB-94ED-B4603C05668B}" type="sibTrans" cxnId="{39BCEDCE-4078-4D17-A680-EEF5733577EC}">
      <dgm:prSet/>
      <dgm:spPr/>
      <dgm:t>
        <a:bodyPr/>
        <a:lstStyle/>
        <a:p>
          <a:endParaRPr lang="en-US"/>
        </a:p>
      </dgm:t>
    </dgm:pt>
    <dgm:pt modelId="{9831DD16-1072-4BA7-838A-4307D599442E}">
      <dgm:prSet/>
      <dgm:spPr/>
      <dgm:t>
        <a:bodyPr/>
        <a:lstStyle/>
        <a:p>
          <a:r>
            <a:rPr lang="en-US" b="0" i="0"/>
            <a:t>It is one of the best algorithms to remove Salt and pepper noise.</a:t>
          </a:r>
          <a:endParaRPr lang="en-US"/>
        </a:p>
      </dgm:t>
    </dgm:pt>
    <dgm:pt modelId="{469F8159-B95B-448B-81AE-74A0F39CF176}" type="parTrans" cxnId="{D5CED5DB-5CB1-4BEB-9B2A-A6D6EF4645B4}">
      <dgm:prSet/>
      <dgm:spPr/>
      <dgm:t>
        <a:bodyPr/>
        <a:lstStyle/>
        <a:p>
          <a:endParaRPr lang="en-US"/>
        </a:p>
      </dgm:t>
    </dgm:pt>
    <dgm:pt modelId="{AA1A7F75-C0EE-4839-8246-13317D4EA158}" type="sibTrans" cxnId="{D5CED5DB-5CB1-4BEB-9B2A-A6D6EF4645B4}">
      <dgm:prSet/>
      <dgm:spPr/>
      <dgm:t>
        <a:bodyPr/>
        <a:lstStyle/>
        <a:p>
          <a:endParaRPr lang="en-US"/>
        </a:p>
      </dgm:t>
    </dgm:pt>
    <dgm:pt modelId="{59FEB4CC-9504-44E8-897D-AADF49042EF5}" type="pres">
      <dgm:prSet presAssocID="{E58A9FF1-E562-46B0-AD54-8BCA81BB2C95}" presName="linear" presStyleCnt="0">
        <dgm:presLayoutVars>
          <dgm:animLvl val="lvl"/>
          <dgm:resizeHandles val="exact"/>
        </dgm:presLayoutVars>
      </dgm:prSet>
      <dgm:spPr/>
    </dgm:pt>
    <dgm:pt modelId="{E6E55899-3CAB-41E8-B5A2-7B57925423D8}" type="pres">
      <dgm:prSet presAssocID="{48CAD13A-1EA5-43C8-89E2-698E35C5AE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E7F7C79-4E50-4041-B615-08223F603957}" type="pres">
      <dgm:prSet presAssocID="{44A70ED9-EDA5-4BD1-B97E-5BE30B1F3B77}" presName="spacer" presStyleCnt="0"/>
      <dgm:spPr/>
    </dgm:pt>
    <dgm:pt modelId="{A02E31E0-1CE8-461A-8B49-3A9FE01E5F29}" type="pres">
      <dgm:prSet presAssocID="{BB58DA90-A84A-43D7-9C16-45F4A4065A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17ED5C-A781-4A8C-A6C4-E071DA395242}" type="pres">
      <dgm:prSet presAssocID="{2C46AAC1-D448-45EB-94ED-B4603C05668B}" presName="spacer" presStyleCnt="0"/>
      <dgm:spPr/>
    </dgm:pt>
    <dgm:pt modelId="{A3B82568-0D04-4CFA-B917-ABCC25340735}" type="pres">
      <dgm:prSet presAssocID="{9831DD16-1072-4BA7-838A-4307D599442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E5BC2E-DD87-4184-AC79-0A8C3D84E22D}" type="presOf" srcId="{BB58DA90-A84A-43D7-9C16-45F4A4065A28}" destId="{A02E31E0-1CE8-461A-8B49-3A9FE01E5F29}" srcOrd="0" destOrd="0" presId="urn:microsoft.com/office/officeart/2005/8/layout/vList2"/>
    <dgm:cxn modelId="{E8343C3A-1E13-4B82-90BA-21D771336207}" srcId="{E58A9FF1-E562-46B0-AD54-8BCA81BB2C95}" destId="{48CAD13A-1EA5-43C8-89E2-698E35C5AEB0}" srcOrd="0" destOrd="0" parTransId="{F6BB0997-9A85-4C20-BD63-D4ADF0D07812}" sibTransId="{44A70ED9-EDA5-4BD1-B97E-5BE30B1F3B77}"/>
    <dgm:cxn modelId="{6779425D-10CC-4928-BCCC-D0560EC9B36F}" type="presOf" srcId="{48CAD13A-1EA5-43C8-89E2-698E35C5AEB0}" destId="{E6E55899-3CAB-41E8-B5A2-7B57925423D8}" srcOrd="0" destOrd="0" presId="urn:microsoft.com/office/officeart/2005/8/layout/vList2"/>
    <dgm:cxn modelId="{3F923345-0106-42F7-862C-C378BB5CE1FA}" type="presOf" srcId="{E58A9FF1-E562-46B0-AD54-8BCA81BB2C95}" destId="{59FEB4CC-9504-44E8-897D-AADF49042EF5}" srcOrd="0" destOrd="0" presId="urn:microsoft.com/office/officeart/2005/8/layout/vList2"/>
    <dgm:cxn modelId="{0B2AD9B7-747B-4579-9137-545511FFA899}" type="presOf" srcId="{9831DD16-1072-4BA7-838A-4307D599442E}" destId="{A3B82568-0D04-4CFA-B917-ABCC25340735}" srcOrd="0" destOrd="0" presId="urn:microsoft.com/office/officeart/2005/8/layout/vList2"/>
    <dgm:cxn modelId="{39BCEDCE-4078-4D17-A680-EEF5733577EC}" srcId="{E58A9FF1-E562-46B0-AD54-8BCA81BB2C95}" destId="{BB58DA90-A84A-43D7-9C16-45F4A4065A28}" srcOrd="1" destOrd="0" parTransId="{EA7E5105-19F9-40EA-895A-BC278BD4634F}" sibTransId="{2C46AAC1-D448-45EB-94ED-B4603C05668B}"/>
    <dgm:cxn modelId="{D5CED5DB-5CB1-4BEB-9B2A-A6D6EF4645B4}" srcId="{E58A9FF1-E562-46B0-AD54-8BCA81BB2C95}" destId="{9831DD16-1072-4BA7-838A-4307D599442E}" srcOrd="2" destOrd="0" parTransId="{469F8159-B95B-448B-81AE-74A0F39CF176}" sibTransId="{AA1A7F75-C0EE-4839-8246-13317D4EA158}"/>
    <dgm:cxn modelId="{D84828AC-2861-4C19-95A6-5978ACD10B28}" type="presParOf" srcId="{59FEB4CC-9504-44E8-897D-AADF49042EF5}" destId="{E6E55899-3CAB-41E8-B5A2-7B57925423D8}" srcOrd="0" destOrd="0" presId="urn:microsoft.com/office/officeart/2005/8/layout/vList2"/>
    <dgm:cxn modelId="{567C7DA2-D029-48EA-A4E4-1EDFC27EC6D1}" type="presParOf" srcId="{59FEB4CC-9504-44E8-897D-AADF49042EF5}" destId="{AE7F7C79-4E50-4041-B615-08223F603957}" srcOrd="1" destOrd="0" presId="urn:microsoft.com/office/officeart/2005/8/layout/vList2"/>
    <dgm:cxn modelId="{5D22701D-1562-470B-8E31-DE2F121A5E56}" type="presParOf" srcId="{59FEB4CC-9504-44E8-897D-AADF49042EF5}" destId="{A02E31E0-1CE8-461A-8B49-3A9FE01E5F29}" srcOrd="2" destOrd="0" presId="urn:microsoft.com/office/officeart/2005/8/layout/vList2"/>
    <dgm:cxn modelId="{DE973901-0D6C-41BB-8DED-0A4B464486F4}" type="presParOf" srcId="{59FEB4CC-9504-44E8-897D-AADF49042EF5}" destId="{9717ED5C-A781-4A8C-A6C4-E071DA395242}" srcOrd="3" destOrd="0" presId="urn:microsoft.com/office/officeart/2005/8/layout/vList2"/>
    <dgm:cxn modelId="{FEC21F9D-9A50-4FEA-BCAE-52329D54979D}" type="presParOf" srcId="{59FEB4CC-9504-44E8-897D-AADF49042EF5}" destId="{A3B82568-0D04-4CFA-B917-ABCC253407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C9681F-EEC6-459A-B8A8-25A4294A7F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0AE3981-6772-4243-AB66-1C245C5ABBC2}">
      <dgm:prSet/>
      <dgm:spPr/>
      <dgm:t>
        <a:bodyPr/>
        <a:lstStyle/>
        <a:p>
          <a:r>
            <a:rPr lang="en-US" b="0" i="0"/>
            <a:t>A bilateral filter is a non-linear, edge-preserving, and noise-reducing smoothing filter for images. </a:t>
          </a:r>
          <a:endParaRPr lang="en-US"/>
        </a:p>
      </dgm:t>
    </dgm:pt>
    <dgm:pt modelId="{0DF1C2EC-B472-41D7-9F6A-6F4E1C50072C}" type="parTrans" cxnId="{B1C00D79-B033-439A-BF32-D439ACFFC8F5}">
      <dgm:prSet/>
      <dgm:spPr/>
      <dgm:t>
        <a:bodyPr/>
        <a:lstStyle/>
        <a:p>
          <a:endParaRPr lang="en-US"/>
        </a:p>
      </dgm:t>
    </dgm:pt>
    <dgm:pt modelId="{5FCE277F-A57C-43A2-843A-C907A0276895}" type="sibTrans" cxnId="{B1C00D79-B033-439A-BF32-D439ACFFC8F5}">
      <dgm:prSet/>
      <dgm:spPr/>
      <dgm:t>
        <a:bodyPr/>
        <a:lstStyle/>
        <a:p>
          <a:endParaRPr lang="en-US"/>
        </a:p>
      </dgm:t>
    </dgm:pt>
    <dgm:pt modelId="{AA9EEA00-E362-4710-AFD4-9E0B295BE1F3}">
      <dgm:prSet/>
      <dgm:spPr/>
      <dgm:t>
        <a:bodyPr/>
        <a:lstStyle/>
        <a:p>
          <a:r>
            <a:rPr lang="en-US" b="0" i="0"/>
            <a:t>It replaces the intensity of each pixel with a weighted average of intensity values from nearby pixels. </a:t>
          </a:r>
          <a:endParaRPr lang="en-US"/>
        </a:p>
      </dgm:t>
    </dgm:pt>
    <dgm:pt modelId="{919A11BD-7A0B-4A55-8F20-5F8827C15668}" type="parTrans" cxnId="{5032FD06-7DFB-427E-98D3-A17627571A3B}">
      <dgm:prSet/>
      <dgm:spPr/>
      <dgm:t>
        <a:bodyPr/>
        <a:lstStyle/>
        <a:p>
          <a:endParaRPr lang="en-US"/>
        </a:p>
      </dgm:t>
    </dgm:pt>
    <dgm:pt modelId="{F2A57844-9A1F-48D0-AABF-7CB8D48CE9A1}" type="sibTrans" cxnId="{5032FD06-7DFB-427E-98D3-A17627571A3B}">
      <dgm:prSet/>
      <dgm:spPr/>
      <dgm:t>
        <a:bodyPr/>
        <a:lstStyle/>
        <a:p>
          <a:endParaRPr lang="en-US"/>
        </a:p>
      </dgm:t>
    </dgm:pt>
    <dgm:pt modelId="{A237C612-7EC8-4202-9416-575880C77805}">
      <dgm:prSet/>
      <dgm:spPr/>
      <dgm:t>
        <a:bodyPr/>
        <a:lstStyle/>
        <a:p>
          <a:r>
            <a:rPr lang="en-US" b="0" i="0"/>
            <a:t>This weight can be based on a Gaussian distribution. Thus, sharp edges are preserved while discarding the weak ones.</a:t>
          </a:r>
          <a:endParaRPr lang="en-US"/>
        </a:p>
      </dgm:t>
    </dgm:pt>
    <dgm:pt modelId="{9706CD84-87E1-4CB9-897F-2D02FA76AA3E}" type="parTrans" cxnId="{EC9EB07D-8F48-42E4-83D5-7B84F1F9D33B}">
      <dgm:prSet/>
      <dgm:spPr/>
      <dgm:t>
        <a:bodyPr/>
        <a:lstStyle/>
        <a:p>
          <a:endParaRPr lang="en-US"/>
        </a:p>
      </dgm:t>
    </dgm:pt>
    <dgm:pt modelId="{7D7464D1-243E-4333-84C7-774734C15568}" type="sibTrans" cxnId="{EC9EB07D-8F48-42E4-83D5-7B84F1F9D33B}">
      <dgm:prSet/>
      <dgm:spPr/>
      <dgm:t>
        <a:bodyPr/>
        <a:lstStyle/>
        <a:p>
          <a:endParaRPr lang="en-US"/>
        </a:p>
      </dgm:t>
    </dgm:pt>
    <dgm:pt modelId="{9DCFE44B-6B24-4855-836B-73C455559BD1}" type="pres">
      <dgm:prSet presAssocID="{3DC9681F-EEC6-459A-B8A8-25A4294A7F39}" presName="linear" presStyleCnt="0">
        <dgm:presLayoutVars>
          <dgm:animLvl val="lvl"/>
          <dgm:resizeHandles val="exact"/>
        </dgm:presLayoutVars>
      </dgm:prSet>
      <dgm:spPr/>
    </dgm:pt>
    <dgm:pt modelId="{5AFE5BDE-7421-4CCC-9187-24E97F7BC49B}" type="pres">
      <dgm:prSet presAssocID="{40AE3981-6772-4243-AB66-1C245C5ABB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B5E642-2EC4-4237-B01A-7B51023A3806}" type="pres">
      <dgm:prSet presAssocID="{5FCE277F-A57C-43A2-843A-C907A0276895}" presName="spacer" presStyleCnt="0"/>
      <dgm:spPr/>
    </dgm:pt>
    <dgm:pt modelId="{CA48DF54-8091-4381-9CD2-E4792611A6E2}" type="pres">
      <dgm:prSet presAssocID="{AA9EEA00-E362-4710-AFD4-9E0B295BE1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025532-B40A-4A00-8432-375BB49B3AD5}" type="pres">
      <dgm:prSet presAssocID="{F2A57844-9A1F-48D0-AABF-7CB8D48CE9A1}" presName="spacer" presStyleCnt="0"/>
      <dgm:spPr/>
    </dgm:pt>
    <dgm:pt modelId="{464F636D-5D0C-44BD-8773-7039EB61637B}" type="pres">
      <dgm:prSet presAssocID="{A237C612-7EC8-4202-9416-575880C7780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032FD06-7DFB-427E-98D3-A17627571A3B}" srcId="{3DC9681F-EEC6-459A-B8A8-25A4294A7F39}" destId="{AA9EEA00-E362-4710-AFD4-9E0B295BE1F3}" srcOrd="1" destOrd="0" parTransId="{919A11BD-7A0B-4A55-8F20-5F8827C15668}" sibTransId="{F2A57844-9A1F-48D0-AABF-7CB8D48CE9A1}"/>
    <dgm:cxn modelId="{34CE6D47-2A4A-444F-A5B4-1884795DF1A9}" type="presOf" srcId="{3DC9681F-EEC6-459A-B8A8-25A4294A7F39}" destId="{9DCFE44B-6B24-4855-836B-73C455559BD1}" srcOrd="0" destOrd="0" presId="urn:microsoft.com/office/officeart/2005/8/layout/vList2"/>
    <dgm:cxn modelId="{EC8B324B-BD8E-426E-AE47-DD699D58B05E}" type="presOf" srcId="{A237C612-7EC8-4202-9416-575880C77805}" destId="{464F636D-5D0C-44BD-8773-7039EB61637B}" srcOrd="0" destOrd="0" presId="urn:microsoft.com/office/officeart/2005/8/layout/vList2"/>
    <dgm:cxn modelId="{B1C00D79-B033-439A-BF32-D439ACFFC8F5}" srcId="{3DC9681F-EEC6-459A-B8A8-25A4294A7F39}" destId="{40AE3981-6772-4243-AB66-1C245C5ABBC2}" srcOrd="0" destOrd="0" parTransId="{0DF1C2EC-B472-41D7-9F6A-6F4E1C50072C}" sibTransId="{5FCE277F-A57C-43A2-843A-C907A0276895}"/>
    <dgm:cxn modelId="{EC9EB07D-8F48-42E4-83D5-7B84F1F9D33B}" srcId="{3DC9681F-EEC6-459A-B8A8-25A4294A7F39}" destId="{A237C612-7EC8-4202-9416-575880C77805}" srcOrd="2" destOrd="0" parTransId="{9706CD84-87E1-4CB9-897F-2D02FA76AA3E}" sibTransId="{7D7464D1-243E-4333-84C7-774734C15568}"/>
    <dgm:cxn modelId="{AAA50293-E0B2-42A0-BE9F-98403986134C}" type="presOf" srcId="{40AE3981-6772-4243-AB66-1C245C5ABBC2}" destId="{5AFE5BDE-7421-4CCC-9187-24E97F7BC49B}" srcOrd="0" destOrd="0" presId="urn:microsoft.com/office/officeart/2005/8/layout/vList2"/>
    <dgm:cxn modelId="{0CDADFEE-AF58-46BA-A7B1-41E728BBC4BC}" type="presOf" srcId="{AA9EEA00-E362-4710-AFD4-9E0B295BE1F3}" destId="{CA48DF54-8091-4381-9CD2-E4792611A6E2}" srcOrd="0" destOrd="0" presId="urn:microsoft.com/office/officeart/2005/8/layout/vList2"/>
    <dgm:cxn modelId="{21864B26-4918-47EA-AE30-4E3ABEF6CD51}" type="presParOf" srcId="{9DCFE44B-6B24-4855-836B-73C455559BD1}" destId="{5AFE5BDE-7421-4CCC-9187-24E97F7BC49B}" srcOrd="0" destOrd="0" presId="urn:microsoft.com/office/officeart/2005/8/layout/vList2"/>
    <dgm:cxn modelId="{3462A215-428D-4439-A52E-5212F0697432}" type="presParOf" srcId="{9DCFE44B-6B24-4855-836B-73C455559BD1}" destId="{FFB5E642-2EC4-4237-B01A-7B51023A3806}" srcOrd="1" destOrd="0" presId="urn:microsoft.com/office/officeart/2005/8/layout/vList2"/>
    <dgm:cxn modelId="{0D71776E-C271-4B63-84A1-7203685A098C}" type="presParOf" srcId="{9DCFE44B-6B24-4855-836B-73C455559BD1}" destId="{CA48DF54-8091-4381-9CD2-E4792611A6E2}" srcOrd="2" destOrd="0" presId="urn:microsoft.com/office/officeart/2005/8/layout/vList2"/>
    <dgm:cxn modelId="{CB31A119-D75C-48F8-9B12-25FE743AC8FA}" type="presParOf" srcId="{9DCFE44B-6B24-4855-836B-73C455559BD1}" destId="{F1025532-B40A-4A00-8432-375BB49B3AD5}" srcOrd="3" destOrd="0" presId="urn:microsoft.com/office/officeart/2005/8/layout/vList2"/>
    <dgm:cxn modelId="{D26F0A66-6C94-43D4-A742-53587D6E7323}" type="presParOf" srcId="{9DCFE44B-6B24-4855-836B-73C455559BD1}" destId="{464F636D-5D0C-44BD-8773-7039EB6163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C8D38-688A-4252-9665-E8B2435BCADB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54A93-A1CD-4D17-A698-54BAEB3A7538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cv2.erode() </a:t>
          </a:r>
          <a:r>
            <a:rPr lang="en-US" sz="2400" kern="1200"/>
            <a:t>method is used to perform erosion on the image. </a:t>
          </a:r>
        </a:p>
      </dsp:txBody>
      <dsp:txXfrm>
        <a:off x="0" y="531"/>
        <a:ext cx="10515600" cy="870055"/>
      </dsp:txXfrm>
    </dsp:sp>
    <dsp:sp modelId="{054C57CE-1B0E-4A88-A056-0615FA82FA2F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72407-BBCD-4D1F-B19E-A63B91B32619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basic idea of erosion is just like soil erosion only, it erodes away the boundaries of foreground object (Always try to keep foreground in white). </a:t>
          </a:r>
        </a:p>
      </dsp:txBody>
      <dsp:txXfrm>
        <a:off x="0" y="870586"/>
        <a:ext cx="10515600" cy="870055"/>
      </dsp:txXfrm>
    </dsp:sp>
    <dsp:sp modelId="{E6FB46B2-D6CC-4943-84B1-ECB32F23B22E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732A4-CF11-467C-88A2-964E15811126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 is normally performed on binary images. </a:t>
          </a:r>
        </a:p>
      </dsp:txBody>
      <dsp:txXfrm>
        <a:off x="0" y="1740641"/>
        <a:ext cx="10515600" cy="870055"/>
      </dsp:txXfrm>
    </dsp:sp>
    <dsp:sp modelId="{564BC7F1-167E-4373-B9CC-E27DBBD1DB3B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15E33-6F31-4985-BB6C-D4D95EA5EB8F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 needs two inputs, one is our original image, second one is called structuring element or kernel which decides the nature of operation.</a:t>
          </a:r>
        </a:p>
      </dsp:txBody>
      <dsp:txXfrm>
        <a:off x="0" y="2610696"/>
        <a:ext cx="10515600" cy="870055"/>
      </dsp:txXfrm>
    </dsp:sp>
    <dsp:sp modelId="{13165A89-1CB7-4E6C-A638-3A61F4722E8D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C28A6-CC78-4A27-842F-82380ABE4896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pixel in the original image (either 1 or 0) will be considered 1 only if all the pixels under the kernel is 1, otherwise it is eroded (made to zero).</a:t>
          </a:r>
        </a:p>
      </dsp:txBody>
      <dsp:txXfrm>
        <a:off x="0" y="3480751"/>
        <a:ext cx="10515600" cy="87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80390-9522-4C73-BBF2-5C542F72ACB4}">
      <dsp:nvSpPr>
        <dsp:cNvPr id="0" name=""/>
        <dsp:cNvSpPr/>
      </dsp:nvSpPr>
      <dsp:spPr>
        <a:xfrm>
          <a:off x="1320" y="1094202"/>
          <a:ext cx="3090788" cy="1545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i="0" kern="1200"/>
            <a:t>Gaussian Blurring</a:t>
          </a:r>
          <a:endParaRPr lang="en-US" sz="4700" kern="1200"/>
        </a:p>
      </dsp:txBody>
      <dsp:txXfrm>
        <a:off x="46583" y="1139465"/>
        <a:ext cx="3000262" cy="1454868"/>
      </dsp:txXfrm>
    </dsp:sp>
    <dsp:sp modelId="{4C5C6680-C7FD-4247-9AFA-1A00F5B1EAB2}">
      <dsp:nvSpPr>
        <dsp:cNvPr id="0" name=""/>
        <dsp:cNvSpPr/>
      </dsp:nvSpPr>
      <dsp:spPr>
        <a:xfrm>
          <a:off x="3864805" y="1094202"/>
          <a:ext cx="3090788" cy="1545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i="0" kern="1200"/>
            <a:t>Median Blur</a:t>
          </a:r>
          <a:endParaRPr lang="en-US" sz="4700" kern="1200"/>
        </a:p>
      </dsp:txBody>
      <dsp:txXfrm>
        <a:off x="3910068" y="1139465"/>
        <a:ext cx="3000262" cy="1454868"/>
      </dsp:txXfrm>
    </dsp:sp>
    <dsp:sp modelId="{C2CC1F0A-98E0-4F0C-A3B7-28B6C885203D}">
      <dsp:nvSpPr>
        <dsp:cNvPr id="0" name=""/>
        <dsp:cNvSpPr/>
      </dsp:nvSpPr>
      <dsp:spPr>
        <a:xfrm>
          <a:off x="7728291" y="1094202"/>
          <a:ext cx="3090788" cy="1545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i="0" kern="1200"/>
            <a:t>Bilateral Blur</a:t>
          </a:r>
          <a:endParaRPr lang="en-US" sz="4700" kern="1200"/>
        </a:p>
      </dsp:txBody>
      <dsp:txXfrm>
        <a:off x="7773554" y="1139465"/>
        <a:ext cx="3000262" cy="1454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F0901-E9B1-4AED-8867-922338101E3E}">
      <dsp:nvSpPr>
        <dsp:cNvPr id="0" name=""/>
        <dsp:cNvSpPr/>
      </dsp:nvSpPr>
      <dsp:spPr>
        <a:xfrm>
          <a:off x="0" y="20663"/>
          <a:ext cx="626364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Gaussian blur is the result of blurring an image by a Gaussian function. </a:t>
          </a:r>
          <a:endParaRPr lang="en-US" sz="3200" kern="1200"/>
        </a:p>
      </dsp:txBody>
      <dsp:txXfrm>
        <a:off x="85900" y="106563"/>
        <a:ext cx="6091840" cy="1587880"/>
      </dsp:txXfrm>
    </dsp:sp>
    <dsp:sp modelId="{6A913240-90C2-4463-93A9-EEC6126DD463}">
      <dsp:nvSpPr>
        <dsp:cNvPr id="0" name=""/>
        <dsp:cNvSpPr/>
      </dsp:nvSpPr>
      <dsp:spPr>
        <a:xfrm>
          <a:off x="0" y="1872503"/>
          <a:ext cx="6263640" cy="17596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It is a widely used effect in graphics software, typically to reduce image noise and reduce detail. </a:t>
          </a:r>
          <a:endParaRPr lang="en-US" sz="3200" kern="1200"/>
        </a:p>
      </dsp:txBody>
      <dsp:txXfrm>
        <a:off x="85900" y="1958403"/>
        <a:ext cx="6091840" cy="1587880"/>
      </dsp:txXfrm>
    </dsp:sp>
    <dsp:sp modelId="{FE184666-D7BB-44A6-A19F-80A72F5BB369}">
      <dsp:nvSpPr>
        <dsp:cNvPr id="0" name=""/>
        <dsp:cNvSpPr/>
      </dsp:nvSpPr>
      <dsp:spPr>
        <a:xfrm>
          <a:off x="0" y="3724344"/>
          <a:ext cx="6263640" cy="1759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It is also used as a preprocessing stage before applying our machine learning or deep learning models.</a:t>
          </a:r>
          <a:endParaRPr lang="en-US" sz="3200" kern="1200"/>
        </a:p>
      </dsp:txBody>
      <dsp:txXfrm>
        <a:off x="85900" y="3810244"/>
        <a:ext cx="6091840" cy="1587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55899-3CAB-41E8-B5A2-7B57925423D8}">
      <dsp:nvSpPr>
        <dsp:cNvPr id="0" name=""/>
        <dsp:cNvSpPr/>
      </dsp:nvSpPr>
      <dsp:spPr>
        <a:xfrm>
          <a:off x="0" y="38246"/>
          <a:ext cx="6263640" cy="17613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The Median Filter is a non-linear digital filtering technique, often used to remove noise from an image or signal.</a:t>
          </a:r>
          <a:endParaRPr lang="en-US" sz="2500" kern="1200"/>
        </a:p>
      </dsp:txBody>
      <dsp:txXfrm>
        <a:off x="85984" y="124230"/>
        <a:ext cx="6091672" cy="1589430"/>
      </dsp:txXfrm>
    </dsp:sp>
    <dsp:sp modelId="{A02E31E0-1CE8-461A-8B49-3A9FE01E5F29}">
      <dsp:nvSpPr>
        <dsp:cNvPr id="0" name=""/>
        <dsp:cNvSpPr/>
      </dsp:nvSpPr>
      <dsp:spPr>
        <a:xfrm>
          <a:off x="0" y="1871644"/>
          <a:ext cx="6263640" cy="176139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Median filtering is very widely used in digital image processing because, under certain conditions, it preserves edges while removing noise.</a:t>
          </a:r>
          <a:endParaRPr lang="en-US" sz="2500" kern="1200"/>
        </a:p>
      </dsp:txBody>
      <dsp:txXfrm>
        <a:off x="85984" y="1957628"/>
        <a:ext cx="6091672" cy="1589430"/>
      </dsp:txXfrm>
    </dsp:sp>
    <dsp:sp modelId="{A3B82568-0D04-4CFA-B917-ABCC25340735}">
      <dsp:nvSpPr>
        <dsp:cNvPr id="0" name=""/>
        <dsp:cNvSpPr/>
      </dsp:nvSpPr>
      <dsp:spPr>
        <a:xfrm>
          <a:off x="0" y="3705043"/>
          <a:ext cx="6263640" cy="176139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It is one of the best algorithms to remove Salt and pepper noise.</a:t>
          </a:r>
          <a:endParaRPr lang="en-US" sz="2500" kern="1200"/>
        </a:p>
      </dsp:txBody>
      <dsp:txXfrm>
        <a:off x="85984" y="3791027"/>
        <a:ext cx="6091672" cy="1589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E5BDE-7421-4CCC-9187-24E97F7BC49B}">
      <dsp:nvSpPr>
        <dsp:cNvPr id="0" name=""/>
        <dsp:cNvSpPr/>
      </dsp:nvSpPr>
      <dsp:spPr>
        <a:xfrm>
          <a:off x="0" y="447488"/>
          <a:ext cx="6263640" cy="1484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A bilateral filter is a non-linear, edge-preserving, and noise-reducing smoothing filter for images. </a:t>
          </a:r>
          <a:endParaRPr lang="en-US" sz="2700" kern="1200"/>
        </a:p>
      </dsp:txBody>
      <dsp:txXfrm>
        <a:off x="72479" y="519967"/>
        <a:ext cx="6118682" cy="1339772"/>
      </dsp:txXfrm>
    </dsp:sp>
    <dsp:sp modelId="{CA48DF54-8091-4381-9CD2-E4792611A6E2}">
      <dsp:nvSpPr>
        <dsp:cNvPr id="0" name=""/>
        <dsp:cNvSpPr/>
      </dsp:nvSpPr>
      <dsp:spPr>
        <a:xfrm>
          <a:off x="0" y="2009978"/>
          <a:ext cx="6263640" cy="14847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It replaces the intensity of each pixel with a weighted average of intensity values from nearby pixels. </a:t>
          </a:r>
          <a:endParaRPr lang="en-US" sz="2700" kern="1200"/>
        </a:p>
      </dsp:txBody>
      <dsp:txXfrm>
        <a:off x="72479" y="2082457"/>
        <a:ext cx="6118682" cy="1339772"/>
      </dsp:txXfrm>
    </dsp:sp>
    <dsp:sp modelId="{464F636D-5D0C-44BD-8773-7039EB61637B}">
      <dsp:nvSpPr>
        <dsp:cNvPr id="0" name=""/>
        <dsp:cNvSpPr/>
      </dsp:nvSpPr>
      <dsp:spPr>
        <a:xfrm>
          <a:off x="0" y="3572469"/>
          <a:ext cx="6263640" cy="14847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This weight can be based on a Gaussian distribution. Thus, sharp edges are preserved while discarding the weak ones.</a:t>
          </a:r>
          <a:endParaRPr lang="en-US" sz="2700" kern="1200"/>
        </a:p>
      </dsp:txBody>
      <dsp:txXfrm>
        <a:off x="72479" y="3644948"/>
        <a:ext cx="6118682" cy="133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6625-62A7-4257-A6EC-200A2F345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DD249-2E10-4DF2-BC36-9631AD71F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08D41-26C4-4BE3-B2FD-58E86752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F79-5BE0-4565-BF34-1D147EAC30EB}" type="datetimeFigureOut">
              <a:rPr lang="en-US" smtClean="0"/>
              <a:t>31-Aug-21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BDF7C-EC1B-4D6D-B156-769ACB94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F3681-4E71-489B-83C0-E364FCD2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C51-18F0-4753-8FDC-636E788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3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31FF-F016-44AC-9BB1-FE8F379F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D5358-3F98-4BC7-B1E8-C2CB57134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95941-077E-44A7-8419-7CEDF142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F79-5BE0-4565-BF34-1D147EAC30EB}" type="datetimeFigureOut">
              <a:rPr lang="en-US" smtClean="0"/>
              <a:t>31-Aug-21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9F109-F0D6-4DAB-9570-65CBE8C7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3B784-8515-4A84-AB5C-759877A0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C51-18F0-4753-8FDC-636E788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2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70BEE-EDFC-4E99-B274-1C53F52A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2DC43-3765-433F-B050-61F880F3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360F5-B822-4CF2-8661-9E47A8D4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F79-5BE0-4565-BF34-1D147EAC30EB}" type="datetimeFigureOut">
              <a:rPr lang="en-US" smtClean="0"/>
              <a:t>31-Aug-21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AC340-52D4-4355-BECD-B4227455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A39E1-16E3-40B3-8193-F913AE00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C51-18F0-4753-8FDC-636E788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5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2A2B-975E-474F-A4DF-057F6B59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1B9F-6F4A-425C-8E8E-748A4AA8B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8B219-FB88-4B51-B7B8-B4D8BEA2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F79-5BE0-4565-BF34-1D147EAC30EB}" type="datetimeFigureOut">
              <a:rPr lang="en-US" smtClean="0"/>
              <a:t>31-Aug-21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C03AA-91AE-4973-BD9E-CA3AE888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A45F-33D2-4ED3-9A50-5274EBF0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C51-18F0-4753-8FDC-636E788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B2C1-3E40-420C-9E6A-D0FDBBB2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198F6-8A8B-486C-9AB3-E231F5D46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A54B-5E19-45FD-9975-BF9B1CF6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F79-5BE0-4565-BF34-1D147EAC30EB}" type="datetimeFigureOut">
              <a:rPr lang="en-US" smtClean="0"/>
              <a:t>31-Aug-21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EA4A0-2BEA-4718-919E-19D77E9F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BD94E-C3CD-4384-A393-96B5BA62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C51-18F0-4753-8FDC-636E788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5BC1-2D4D-43FA-8B6E-21FA6D7D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3531C-73B6-4603-8E0A-5F19AFF7C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4CD71-4FB0-4CC8-B9EF-062268B76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87BCC-5AD6-4FEF-94D2-D263AA2D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F79-5BE0-4565-BF34-1D147EAC30EB}" type="datetimeFigureOut">
              <a:rPr lang="en-US" smtClean="0"/>
              <a:t>31-Aug-21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C552A-F407-4820-AB8C-0C759B8D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1C88D-D62A-4E60-818A-DC22BE1B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C51-18F0-4753-8FDC-636E788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B05E-1BAB-47F0-808B-6F9E2229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C6241-017C-498F-AC5F-6E7BB9745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10F2F-5DE1-4857-A437-BCE2DD770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2CB7F-9E4A-447C-A66B-918DA0B91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947A4-24A0-4AD7-A595-1708C4B9F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F60B7-E7A5-4EFE-8E64-A839F941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F79-5BE0-4565-BF34-1D147EAC30EB}" type="datetimeFigureOut">
              <a:rPr lang="en-US" smtClean="0"/>
              <a:t>31-Aug-21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469DD-B0C1-48FE-A333-A118FFAE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2ECF19-67A1-4868-9A1B-84A0F487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C51-18F0-4753-8FDC-636E788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3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34B3-8BA8-4B4D-9CF1-5C75F945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F2EB5-D9C9-4451-893D-F3AE3435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F79-5BE0-4565-BF34-1D147EAC30EB}" type="datetimeFigureOut">
              <a:rPr lang="en-US" smtClean="0"/>
              <a:t>31-Aug-21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DA575-6E36-433E-8CF4-B1D64156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866CB-EC07-4CBC-B8D1-E729568E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C51-18F0-4753-8FDC-636E788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6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0133B-4751-4FF2-8A63-CA449E9E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F79-5BE0-4565-BF34-1D147EAC30EB}" type="datetimeFigureOut">
              <a:rPr lang="en-US" smtClean="0"/>
              <a:t>31-Aug-21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8A48D-4C39-4F4B-9D15-6CE59CA3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7EDB1-2B18-45C5-9B33-EBE2188C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C51-18F0-4753-8FDC-636E788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1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0483-C14A-4F0B-9C3B-AEF42F9A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8F117-2E99-4545-A314-0ED5DB4F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DDD51-6317-48FF-91EC-190215430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DABD5-29B7-402D-A94E-2157525A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F79-5BE0-4565-BF34-1D147EAC30EB}" type="datetimeFigureOut">
              <a:rPr lang="en-US" smtClean="0"/>
              <a:t>31-Aug-21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BDF74-2C9B-4B53-BCD2-40F6F43B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EDF17-C3EF-465A-8E6C-1AD97B80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C51-18F0-4753-8FDC-636E788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3AF7-DB7C-4151-BAA2-3EFE97E0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E6F48-887A-4A88-BFA9-1EC1EBEFE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1B2E4-44AF-4796-A8F2-E3FBA9DEC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820FA-6C94-472C-93D1-155ABE39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F79-5BE0-4565-BF34-1D147EAC30EB}" type="datetimeFigureOut">
              <a:rPr lang="en-US" smtClean="0"/>
              <a:t>31-Aug-21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84A7D-5B4B-4ED9-B376-319812B5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3CB09-D10C-4D41-81A1-BC8D4767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C51-18F0-4753-8FDC-636E788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2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8E5AA-CBFF-4E22-9DEC-C5435255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3EDDF-895C-4539-B8E8-698D92CA4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4B590-5992-4724-AE87-E2F3D433B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0F79-5BE0-4565-BF34-1D147EAC30EB}" type="datetimeFigureOut">
              <a:rPr lang="en-US" smtClean="0"/>
              <a:t>31-Aug-21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D19D0-298C-4FEC-AA26-15ECA35A1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FB337-631D-46FC-921D-0E5BE7311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DC51-18F0-4753-8FDC-636E788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1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184D-716D-41E9-8980-06D66C2AA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000" b="0" i="0" dirty="0">
                <a:effectLst/>
                <a:latin typeface="urw-din"/>
              </a:rPr>
              <a:t>Erosion, Blurring and Border on images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F57B7-0AF4-47D4-8335-2383E2086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Distressed grey and blue concrete wall">
            <a:extLst>
              <a:ext uri="{FF2B5EF4-FFF2-40B4-BE49-F238E27FC236}">
                <a16:creationId xmlns:a16="http://schemas.microsoft.com/office/drawing/2014/main" id="{6F42214A-EC44-4EBD-AC64-C839BAEB9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3" r="1447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6076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A69E-A992-427F-986D-EE002AF1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 dirty="0">
                <a:solidFill>
                  <a:srgbClr val="273239"/>
                </a:solidFill>
                <a:effectLst/>
                <a:latin typeface="sofia-pro"/>
              </a:rPr>
              <a:t>Python OpenCV | cv2.erode() method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E210BF-D563-4805-98CA-39A71DB933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48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DB4B1-FF0E-4B9C-B7A5-F57EFCDB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en-US" b="1" i="0">
                <a:effectLst/>
                <a:latin typeface="sofia-pro"/>
              </a:rPr>
              <a:t>Python | Image blurring using OpenCV</a:t>
            </a:r>
            <a:br>
              <a:rPr lang="en-US" b="1" i="0">
                <a:effectLst/>
                <a:latin typeface="sofia-pro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5FDC6-E3BA-44C0-9CB6-E82F28D4B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r>
              <a:rPr lang="en-US" sz="2100" b="1" i="0">
                <a:effectLst/>
                <a:latin typeface="urw-din"/>
              </a:rPr>
              <a:t>Image Blurring</a:t>
            </a:r>
            <a:r>
              <a:rPr lang="en-US" sz="2100" b="0" i="0">
                <a:effectLst/>
                <a:latin typeface="urw-din"/>
              </a:rPr>
              <a:t> refers to making the image less clear or distinct. It is done with the help of various low pass filter kernels.</a:t>
            </a: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918663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69127-D088-4F29-B59E-E21B03A3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b="1" i="0">
                <a:effectLst/>
                <a:latin typeface="urw-din"/>
              </a:rPr>
              <a:t>Advantages of blurring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0541-BC6C-41DC-B9A4-31B443189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>
                <a:effectLst/>
                <a:latin typeface="urw-din"/>
              </a:rPr>
              <a:t>It helps in Noise removal. As noise is considered as high pass signal so by the application of low pass filter kernel we restrict noise.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>
                <a:effectLst/>
                <a:latin typeface="urw-din"/>
              </a:rPr>
              <a:t>It helps in smoothing the image.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>
                <a:effectLst/>
                <a:latin typeface="urw-din"/>
              </a:rPr>
              <a:t>Low intensity edges are removed.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>
                <a:effectLst/>
                <a:latin typeface="urw-din"/>
              </a:rPr>
              <a:t>It helps in hiding the details when necessary. For e.g. in many cases police deliberately want to hide the face of the victim, in such cases blurring is required.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73723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A5DD2-ABC6-401D-AAFD-02407F43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b="1" i="0">
                <a:effectLst/>
                <a:latin typeface="urw-din"/>
              </a:rPr>
              <a:t>Important types of blurring</a:t>
            </a:r>
            <a:endParaRPr lang="en-US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F34EF0-9D58-4AE7-9DAC-4D21B523B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599338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23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5BF4-E7F2-4A85-89DB-B554364C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 i="0">
                <a:solidFill>
                  <a:schemeClr val="bg1"/>
                </a:solidFill>
                <a:effectLst/>
                <a:latin typeface="urw-din"/>
              </a:rPr>
              <a:t>Gaussian Blurring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EF3D11-A9F6-44F3-870C-C0A1921E8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1276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037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67B15-C43C-4C92-84AF-57A64C22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 i="0">
                <a:solidFill>
                  <a:schemeClr val="bg1"/>
                </a:solidFill>
                <a:effectLst/>
                <a:latin typeface="urw-din"/>
              </a:rPr>
              <a:t>Median Blur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8A6FA3-ED72-4091-BCD2-6CAD1FBD5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58783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26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F6FBD-8EA0-49B1-8F3B-E209A1E0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 i="0">
                <a:solidFill>
                  <a:schemeClr val="bg1"/>
                </a:solidFill>
                <a:effectLst/>
                <a:latin typeface="urw-din"/>
              </a:rPr>
              <a:t>Bilateral Blur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2ED723-25DA-4A3C-80F1-7D77563ED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23187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598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31460D47-75CD-497D-BC88-FA41997D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009592-A5E6-4C28-98E1-2066732D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40D59619-E7E2-49E5-B842-23F79868B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E6A0E474-BC1B-4020-8F1C-5DB17CF64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990600"/>
            <a:ext cx="99060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5ED9E-2937-415D-9EA9-7888F894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676401"/>
            <a:ext cx="67818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cv2.copyMakeBorder() method</a:t>
            </a:r>
            <a:br>
              <a:rPr lang="en-US" sz="42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9CBBD-932E-46E1-9FF0-E6D2E892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3429000"/>
            <a:ext cx="6781800" cy="17526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200" b="0" i="0" kern="1200" dirty="0">
                <a:solidFill>
                  <a:schemeClr val="tx1">
                    <a:alpha val="55000"/>
                  </a:schemeClr>
                </a:solidFill>
                <a:effectLst/>
                <a:latin typeface="+mn-lt"/>
                <a:ea typeface="+mn-ea"/>
                <a:cs typeface="+mn-cs"/>
              </a:rPr>
              <a:t>cv2.copyMakeBorder() method is used to create a border around the image like a photo frame.</a:t>
            </a:r>
            <a:endParaRPr lang="en-US" sz="3200" kern="1200" dirty="0">
              <a:solidFill>
                <a:schemeClr val="tx1">
                  <a:alpha val="5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039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444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sofia-pro</vt:lpstr>
      <vt:lpstr>urw-din</vt:lpstr>
      <vt:lpstr>Office Theme</vt:lpstr>
      <vt:lpstr>Erosion, Blurring and Border on images</vt:lpstr>
      <vt:lpstr>Python OpenCV | cv2.erode() method </vt:lpstr>
      <vt:lpstr>Python | Image blurring using OpenCV </vt:lpstr>
      <vt:lpstr>Advantages of blurring</vt:lpstr>
      <vt:lpstr>Important types of blurring</vt:lpstr>
      <vt:lpstr>Gaussian Blurring</vt:lpstr>
      <vt:lpstr>Median Blur</vt:lpstr>
      <vt:lpstr>Bilateral Blur</vt:lpstr>
      <vt:lpstr>cv2.copyMakeBorder() method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Erosion, Blurring and Border on images</dc:title>
  <dc:creator>Sarah Taylor</dc:creator>
  <cp:lastModifiedBy>Sarah Taylor</cp:lastModifiedBy>
  <cp:revision>2</cp:revision>
  <dcterms:created xsi:type="dcterms:W3CDTF">2021-08-31T05:20:39Z</dcterms:created>
  <dcterms:modified xsi:type="dcterms:W3CDTF">2021-08-31T09:51:42Z</dcterms:modified>
</cp:coreProperties>
</file>