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DFD049-6830-4A8F-8C2A-383273C0EFB7}" v="3" dt="2021-08-12T08:17:31.4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8" d="100"/>
          <a:sy n="98" d="100"/>
        </p:scale>
        <p:origin x="-330" y="-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umya Chaturvedi" userId="86bbae60f98f0cea" providerId="LiveId" clId="{C7DFD049-6830-4A8F-8C2A-383273C0EFB7}"/>
    <pc:docChg chg="undo custSel addSld modSld">
      <pc:chgData name="Saumya Chaturvedi" userId="86bbae60f98f0cea" providerId="LiveId" clId="{C7DFD049-6830-4A8F-8C2A-383273C0EFB7}" dt="2021-08-12T08:17:31.325" v="74"/>
      <pc:docMkLst>
        <pc:docMk/>
      </pc:docMkLst>
      <pc:sldChg chg="modSp mod">
        <pc:chgData name="Saumya Chaturvedi" userId="86bbae60f98f0cea" providerId="LiveId" clId="{C7DFD049-6830-4A8F-8C2A-383273C0EFB7}" dt="2021-08-12T04:53:48.034" v="51" actId="20577"/>
        <pc:sldMkLst>
          <pc:docMk/>
          <pc:sldMk cId="1790567883" sldId="256"/>
        </pc:sldMkLst>
        <pc:spChg chg="mod">
          <ac:chgData name="Saumya Chaturvedi" userId="86bbae60f98f0cea" providerId="LiveId" clId="{C7DFD049-6830-4A8F-8C2A-383273C0EFB7}" dt="2021-08-12T04:53:35.114" v="22" actId="20577"/>
          <ac:spMkLst>
            <pc:docMk/>
            <pc:sldMk cId="1790567883" sldId="256"/>
            <ac:spMk id="2" creationId="{59E798E5-0524-4D65-913C-F7434B6E4E82}"/>
          </ac:spMkLst>
        </pc:spChg>
        <pc:spChg chg="mod">
          <ac:chgData name="Saumya Chaturvedi" userId="86bbae60f98f0cea" providerId="LiveId" clId="{C7DFD049-6830-4A8F-8C2A-383273C0EFB7}" dt="2021-08-12T04:53:48.034" v="51" actId="20577"/>
          <ac:spMkLst>
            <pc:docMk/>
            <pc:sldMk cId="1790567883" sldId="256"/>
            <ac:spMk id="3" creationId="{31E21795-35B4-44FA-996E-A5BE58211DD4}"/>
          </ac:spMkLst>
        </pc:spChg>
      </pc:sldChg>
      <pc:sldChg chg="addSp delSp modSp mod setBg">
        <pc:chgData name="Saumya Chaturvedi" userId="86bbae60f98f0cea" providerId="LiveId" clId="{C7DFD049-6830-4A8F-8C2A-383273C0EFB7}" dt="2021-08-12T04:56:30.523" v="67" actId="123"/>
        <pc:sldMkLst>
          <pc:docMk/>
          <pc:sldMk cId="3113013167" sldId="257"/>
        </pc:sldMkLst>
        <pc:spChg chg="mod">
          <ac:chgData name="Saumya Chaturvedi" userId="86bbae60f98f0cea" providerId="LiveId" clId="{C7DFD049-6830-4A8F-8C2A-383273C0EFB7}" dt="2021-08-12T04:56:07.203" v="65" actId="26606"/>
          <ac:spMkLst>
            <pc:docMk/>
            <pc:sldMk cId="3113013167" sldId="257"/>
            <ac:spMk id="2" creationId="{8CC79299-EAD3-4819-81A6-9FD31F89A1FB}"/>
          </ac:spMkLst>
        </pc:spChg>
        <pc:spChg chg="del mod">
          <ac:chgData name="Saumya Chaturvedi" userId="86bbae60f98f0cea" providerId="LiveId" clId="{C7DFD049-6830-4A8F-8C2A-383273C0EFB7}" dt="2021-08-12T04:56:07.203" v="65" actId="26606"/>
          <ac:spMkLst>
            <pc:docMk/>
            <pc:sldMk cId="3113013167" sldId="257"/>
            <ac:spMk id="3" creationId="{A05A26A2-0892-4519-A7C2-19C46A43ACFD}"/>
          </ac:spMkLst>
        </pc:spChg>
        <pc:spChg chg="add del">
          <ac:chgData name="Saumya Chaturvedi" userId="86bbae60f98f0cea" providerId="LiveId" clId="{C7DFD049-6830-4A8F-8C2A-383273C0EFB7}" dt="2021-08-12T04:56:07.203" v="65" actId="26606"/>
          <ac:spMkLst>
            <pc:docMk/>
            <pc:sldMk cId="3113013167" sldId="257"/>
            <ac:spMk id="8" creationId="{907EF6B7-1338-4443-8C46-6A318D952DFD}"/>
          </ac:spMkLst>
        </pc:spChg>
        <pc:spChg chg="add del">
          <ac:chgData name="Saumya Chaturvedi" userId="86bbae60f98f0cea" providerId="LiveId" clId="{C7DFD049-6830-4A8F-8C2A-383273C0EFB7}" dt="2021-08-12T04:56:07.203" v="65" actId="26606"/>
          <ac:spMkLst>
            <pc:docMk/>
            <pc:sldMk cId="3113013167" sldId="257"/>
            <ac:spMk id="10" creationId="{DAAE4CDD-124C-4DCF-9584-B6033B545DD5}"/>
          </ac:spMkLst>
        </pc:spChg>
        <pc:spChg chg="add del">
          <ac:chgData name="Saumya Chaturvedi" userId="86bbae60f98f0cea" providerId="LiveId" clId="{C7DFD049-6830-4A8F-8C2A-383273C0EFB7}" dt="2021-08-12T04:56:07.203" v="65" actId="26606"/>
          <ac:spMkLst>
            <pc:docMk/>
            <pc:sldMk cId="3113013167" sldId="257"/>
            <ac:spMk id="12" creationId="{081E4A58-353D-44AE-B2FC-2A74E2E400F7}"/>
          </ac:spMkLst>
        </pc:spChg>
        <pc:spChg chg="add">
          <ac:chgData name="Saumya Chaturvedi" userId="86bbae60f98f0cea" providerId="LiveId" clId="{C7DFD049-6830-4A8F-8C2A-383273C0EFB7}" dt="2021-08-12T04:56:07.203" v="65" actId="26606"/>
          <ac:spMkLst>
            <pc:docMk/>
            <pc:sldMk cId="3113013167" sldId="257"/>
            <ac:spMk id="18" creationId="{9DBC8166-481C-4473-95F5-9A5B9073B7F1}"/>
          </ac:spMkLst>
        </pc:spChg>
        <pc:spChg chg="add">
          <ac:chgData name="Saumya Chaturvedi" userId="86bbae60f98f0cea" providerId="LiveId" clId="{C7DFD049-6830-4A8F-8C2A-383273C0EFB7}" dt="2021-08-12T04:56:07.203" v="65" actId="26606"/>
          <ac:spMkLst>
            <pc:docMk/>
            <pc:sldMk cId="3113013167" sldId="257"/>
            <ac:spMk id="20" creationId="{A5A5CE6E-90AF-4D43-A014-1F9EC83EB93D}"/>
          </ac:spMkLst>
        </pc:spChg>
        <pc:graphicFrameChg chg="add mod">
          <ac:chgData name="Saumya Chaturvedi" userId="86bbae60f98f0cea" providerId="LiveId" clId="{C7DFD049-6830-4A8F-8C2A-383273C0EFB7}" dt="2021-08-12T04:56:30.523" v="67" actId="123"/>
          <ac:graphicFrameMkLst>
            <pc:docMk/>
            <pc:sldMk cId="3113013167" sldId="257"/>
            <ac:graphicFrameMk id="14" creationId="{BBCFA7F0-8943-4540-AB0B-D4FFAC458EAD}"/>
          </ac:graphicFrameMkLst>
        </pc:graphicFrameChg>
      </pc:sldChg>
      <pc:sldChg chg="addSp delSp modSp mod setBg">
        <pc:chgData name="Saumya Chaturvedi" userId="86bbae60f98f0cea" providerId="LiveId" clId="{C7DFD049-6830-4A8F-8C2A-383273C0EFB7}" dt="2021-08-12T08:17:31.325" v="74"/>
        <pc:sldMkLst>
          <pc:docMk/>
          <pc:sldMk cId="2709588407" sldId="258"/>
        </pc:sldMkLst>
        <pc:spChg chg="mod">
          <ac:chgData name="Saumya Chaturvedi" userId="86bbae60f98f0cea" providerId="LiveId" clId="{C7DFD049-6830-4A8F-8C2A-383273C0EFB7}" dt="2021-08-12T04:55:56.580" v="64" actId="26606"/>
          <ac:spMkLst>
            <pc:docMk/>
            <pc:sldMk cId="2709588407" sldId="258"/>
            <ac:spMk id="2" creationId="{F3094E3C-7AF2-4F8D-A2CD-1E41A5BD2B81}"/>
          </ac:spMkLst>
        </pc:spChg>
        <pc:spChg chg="mod">
          <ac:chgData name="Saumya Chaturvedi" userId="86bbae60f98f0cea" providerId="LiveId" clId="{C7DFD049-6830-4A8F-8C2A-383273C0EFB7}" dt="2021-08-12T04:56:37.659" v="68" actId="123"/>
          <ac:spMkLst>
            <pc:docMk/>
            <pc:sldMk cId="2709588407" sldId="258"/>
            <ac:spMk id="3" creationId="{29B24D33-9A44-4893-95AC-99508D78D7C0}"/>
          </ac:spMkLst>
        </pc:spChg>
        <pc:spChg chg="add del">
          <ac:chgData name="Saumya Chaturvedi" userId="86bbae60f98f0cea" providerId="LiveId" clId="{C7DFD049-6830-4A8F-8C2A-383273C0EFB7}" dt="2021-08-12T04:55:56.580" v="64" actId="26606"/>
          <ac:spMkLst>
            <pc:docMk/>
            <pc:sldMk cId="2709588407" sldId="258"/>
            <ac:spMk id="10" creationId="{5E39A796-BE83-48B1-B33F-35C4A32AAB57}"/>
          </ac:spMkLst>
        </pc:spChg>
        <pc:spChg chg="add del">
          <ac:chgData name="Saumya Chaturvedi" userId="86bbae60f98f0cea" providerId="LiveId" clId="{C7DFD049-6830-4A8F-8C2A-383273C0EFB7}" dt="2021-08-12T04:55:56.580" v="64" actId="26606"/>
          <ac:spMkLst>
            <pc:docMk/>
            <pc:sldMk cId="2709588407" sldId="258"/>
            <ac:spMk id="12" creationId="{72F84B47-E267-4194-8194-831DB7B5547F}"/>
          </ac:spMkLst>
        </pc:spChg>
        <pc:spChg chg="add">
          <ac:chgData name="Saumya Chaturvedi" userId="86bbae60f98f0cea" providerId="LiveId" clId="{C7DFD049-6830-4A8F-8C2A-383273C0EFB7}" dt="2021-08-12T04:55:56.580" v="64" actId="26606"/>
          <ac:spMkLst>
            <pc:docMk/>
            <pc:sldMk cId="2709588407" sldId="258"/>
            <ac:spMk id="17" creationId="{46F7435D-E3DB-47B1-BA61-B00ACC83A9DE}"/>
          </ac:spMkLst>
        </pc:spChg>
        <pc:spChg chg="add">
          <ac:chgData name="Saumya Chaturvedi" userId="86bbae60f98f0cea" providerId="LiveId" clId="{C7DFD049-6830-4A8F-8C2A-383273C0EFB7}" dt="2021-08-12T04:55:56.580" v="64" actId="26606"/>
          <ac:spMkLst>
            <pc:docMk/>
            <pc:sldMk cId="2709588407" sldId="258"/>
            <ac:spMk id="19" creationId="{F263A0B5-F8C4-4116-809F-78A768EA79A6}"/>
          </ac:spMkLst>
        </pc:spChg>
        <pc:picChg chg="mod">
          <ac:chgData name="Saumya Chaturvedi" userId="86bbae60f98f0cea" providerId="LiveId" clId="{C7DFD049-6830-4A8F-8C2A-383273C0EFB7}" dt="2021-08-12T04:55:56.580" v="64" actId="26606"/>
          <ac:picMkLst>
            <pc:docMk/>
            <pc:sldMk cId="2709588407" sldId="258"/>
            <ac:picMk id="5" creationId="{D8AE6DF4-8B96-4BEE-9C89-E88C7C82A317}"/>
          </ac:picMkLst>
        </pc:picChg>
        <pc:inkChg chg="add">
          <ac:chgData name="Saumya Chaturvedi" userId="86bbae60f98f0cea" providerId="LiveId" clId="{C7DFD049-6830-4A8F-8C2A-383273C0EFB7}" dt="2021-08-12T08:17:31.325" v="74"/>
          <ac:inkMkLst>
            <pc:docMk/>
            <pc:sldMk cId="2709588407" sldId="258"/>
            <ac:inkMk id="6" creationId="{FDEE65D1-DCC1-4B7E-BF28-FC2D4FA4E774}"/>
          </ac:inkMkLst>
        </pc:inkChg>
      </pc:sldChg>
      <pc:sldChg chg="addSp delSp modSp new mod setBg">
        <pc:chgData name="Saumya Chaturvedi" userId="86bbae60f98f0cea" providerId="LiveId" clId="{C7DFD049-6830-4A8F-8C2A-383273C0EFB7}" dt="2021-08-12T08:17:31.325" v="74"/>
        <pc:sldMkLst>
          <pc:docMk/>
          <pc:sldMk cId="1984296385" sldId="259"/>
        </pc:sldMkLst>
        <pc:spChg chg="mod">
          <ac:chgData name="Saumya Chaturvedi" userId="86bbae60f98f0cea" providerId="LiveId" clId="{C7DFD049-6830-4A8F-8C2A-383273C0EFB7}" dt="2021-08-12T04:55:51.800" v="63" actId="26606"/>
          <ac:spMkLst>
            <pc:docMk/>
            <pc:sldMk cId="1984296385" sldId="259"/>
            <ac:spMk id="2" creationId="{BD439D66-8073-4417-9410-DE04DEED53BE}"/>
          </ac:spMkLst>
        </pc:spChg>
        <pc:spChg chg="mod">
          <ac:chgData name="Saumya Chaturvedi" userId="86bbae60f98f0cea" providerId="LiveId" clId="{C7DFD049-6830-4A8F-8C2A-383273C0EFB7}" dt="2021-08-12T04:56:54.045" v="70" actId="2"/>
          <ac:spMkLst>
            <pc:docMk/>
            <pc:sldMk cId="1984296385" sldId="259"/>
            <ac:spMk id="3" creationId="{54EE6EF2-DA68-4D28-A401-CA1B5256DED4}"/>
          </ac:spMkLst>
        </pc:spChg>
        <pc:spChg chg="add del">
          <ac:chgData name="Saumya Chaturvedi" userId="86bbae60f98f0cea" providerId="LiveId" clId="{C7DFD049-6830-4A8F-8C2A-383273C0EFB7}" dt="2021-08-12T04:55:51.800" v="63" actId="26606"/>
          <ac:spMkLst>
            <pc:docMk/>
            <pc:sldMk cId="1984296385" sldId="259"/>
            <ac:spMk id="10" creationId="{5E39A796-BE83-48B1-B33F-35C4A32AAB57}"/>
          </ac:spMkLst>
        </pc:spChg>
        <pc:spChg chg="add del">
          <ac:chgData name="Saumya Chaturvedi" userId="86bbae60f98f0cea" providerId="LiveId" clId="{C7DFD049-6830-4A8F-8C2A-383273C0EFB7}" dt="2021-08-12T04:55:51.800" v="63" actId="26606"/>
          <ac:spMkLst>
            <pc:docMk/>
            <pc:sldMk cId="1984296385" sldId="259"/>
            <ac:spMk id="12" creationId="{72F84B47-E267-4194-8194-831DB7B5547F}"/>
          </ac:spMkLst>
        </pc:spChg>
        <pc:spChg chg="add">
          <ac:chgData name="Saumya Chaturvedi" userId="86bbae60f98f0cea" providerId="LiveId" clId="{C7DFD049-6830-4A8F-8C2A-383273C0EFB7}" dt="2021-08-12T04:55:51.800" v="63" actId="26606"/>
          <ac:spMkLst>
            <pc:docMk/>
            <pc:sldMk cId="1984296385" sldId="259"/>
            <ac:spMk id="17" creationId="{46F7435D-E3DB-47B1-BA61-B00ACC83A9DE}"/>
          </ac:spMkLst>
        </pc:spChg>
        <pc:spChg chg="add">
          <ac:chgData name="Saumya Chaturvedi" userId="86bbae60f98f0cea" providerId="LiveId" clId="{C7DFD049-6830-4A8F-8C2A-383273C0EFB7}" dt="2021-08-12T04:55:51.800" v="63" actId="26606"/>
          <ac:spMkLst>
            <pc:docMk/>
            <pc:sldMk cId="1984296385" sldId="259"/>
            <ac:spMk id="19" creationId="{F263A0B5-F8C4-4116-809F-78A768EA79A6}"/>
          </ac:spMkLst>
        </pc:spChg>
        <pc:picChg chg="add mod">
          <ac:chgData name="Saumya Chaturvedi" userId="86bbae60f98f0cea" providerId="LiveId" clId="{C7DFD049-6830-4A8F-8C2A-383273C0EFB7}" dt="2021-08-12T04:55:51.800" v="63" actId="26606"/>
          <ac:picMkLst>
            <pc:docMk/>
            <pc:sldMk cId="1984296385" sldId="259"/>
            <ac:picMk id="5" creationId="{CB49C15A-9559-4348-9AB2-F0D73EC482EE}"/>
          </ac:picMkLst>
        </pc:picChg>
        <pc:inkChg chg="add">
          <ac:chgData name="Saumya Chaturvedi" userId="86bbae60f98f0cea" providerId="LiveId" clId="{C7DFD049-6830-4A8F-8C2A-383273C0EFB7}" dt="2021-08-12T08:17:31.325" v="74"/>
          <ac:inkMkLst>
            <pc:docMk/>
            <pc:sldMk cId="1984296385" sldId="259"/>
            <ac:inkMk id="6" creationId="{4446D487-9E13-490B-AAA3-9D41C44A4A66}"/>
          </ac:inkMkLst>
        </pc:inkChg>
      </pc:sldChg>
      <pc:sldChg chg="addSp delSp modSp new mod setBg">
        <pc:chgData name="Saumya Chaturvedi" userId="86bbae60f98f0cea" providerId="LiveId" clId="{C7DFD049-6830-4A8F-8C2A-383273C0EFB7}" dt="2021-08-12T08:17:31.325" v="74"/>
        <pc:sldMkLst>
          <pc:docMk/>
          <pc:sldMk cId="2270702008" sldId="260"/>
        </pc:sldMkLst>
        <pc:spChg chg="mod">
          <ac:chgData name="Saumya Chaturvedi" userId="86bbae60f98f0cea" providerId="LiveId" clId="{C7DFD049-6830-4A8F-8C2A-383273C0EFB7}" dt="2021-08-12T04:55:43.077" v="62" actId="26606"/>
          <ac:spMkLst>
            <pc:docMk/>
            <pc:sldMk cId="2270702008" sldId="260"/>
            <ac:spMk id="2" creationId="{CC0D5180-A37A-4C92-AA97-60C377BD92C8}"/>
          </ac:spMkLst>
        </pc:spChg>
        <pc:spChg chg="mod">
          <ac:chgData name="Saumya Chaturvedi" userId="86bbae60f98f0cea" providerId="LiveId" clId="{C7DFD049-6830-4A8F-8C2A-383273C0EFB7}" dt="2021-08-12T04:57:17.994" v="73" actId="255"/>
          <ac:spMkLst>
            <pc:docMk/>
            <pc:sldMk cId="2270702008" sldId="260"/>
            <ac:spMk id="3" creationId="{24D778D5-3519-4C2E-B7E6-3E4E7BAA9737}"/>
          </ac:spMkLst>
        </pc:spChg>
        <pc:spChg chg="add del">
          <ac:chgData name="Saumya Chaturvedi" userId="86bbae60f98f0cea" providerId="LiveId" clId="{C7DFD049-6830-4A8F-8C2A-383273C0EFB7}" dt="2021-08-12T04:55:42.936" v="61" actId="26606"/>
          <ac:spMkLst>
            <pc:docMk/>
            <pc:sldMk cId="2270702008" sldId="260"/>
            <ac:spMk id="10" creationId="{5E39A796-BE83-48B1-B33F-35C4A32AAB57}"/>
          </ac:spMkLst>
        </pc:spChg>
        <pc:spChg chg="add del">
          <ac:chgData name="Saumya Chaturvedi" userId="86bbae60f98f0cea" providerId="LiveId" clId="{C7DFD049-6830-4A8F-8C2A-383273C0EFB7}" dt="2021-08-12T04:55:42.936" v="61" actId="26606"/>
          <ac:spMkLst>
            <pc:docMk/>
            <pc:sldMk cId="2270702008" sldId="260"/>
            <ac:spMk id="12" creationId="{72F84B47-E267-4194-8194-831DB7B5547F}"/>
          </ac:spMkLst>
        </pc:spChg>
        <pc:spChg chg="add">
          <ac:chgData name="Saumya Chaturvedi" userId="86bbae60f98f0cea" providerId="LiveId" clId="{C7DFD049-6830-4A8F-8C2A-383273C0EFB7}" dt="2021-08-12T04:55:43.077" v="62" actId="26606"/>
          <ac:spMkLst>
            <pc:docMk/>
            <pc:sldMk cId="2270702008" sldId="260"/>
            <ac:spMk id="14" creationId="{46F7435D-E3DB-47B1-BA61-B00ACC83A9DE}"/>
          </ac:spMkLst>
        </pc:spChg>
        <pc:spChg chg="add">
          <ac:chgData name="Saumya Chaturvedi" userId="86bbae60f98f0cea" providerId="LiveId" clId="{C7DFD049-6830-4A8F-8C2A-383273C0EFB7}" dt="2021-08-12T04:55:43.077" v="62" actId="26606"/>
          <ac:spMkLst>
            <pc:docMk/>
            <pc:sldMk cId="2270702008" sldId="260"/>
            <ac:spMk id="15" creationId="{F263A0B5-F8C4-4116-809F-78A768EA79A6}"/>
          </ac:spMkLst>
        </pc:spChg>
        <pc:picChg chg="add mod">
          <ac:chgData name="Saumya Chaturvedi" userId="86bbae60f98f0cea" providerId="LiveId" clId="{C7DFD049-6830-4A8F-8C2A-383273C0EFB7}" dt="2021-08-12T04:55:43.077" v="62" actId="26606"/>
          <ac:picMkLst>
            <pc:docMk/>
            <pc:sldMk cId="2270702008" sldId="260"/>
            <ac:picMk id="5" creationId="{8D0246AA-0E46-449A-B7FB-CDB4911EE69C}"/>
          </ac:picMkLst>
        </pc:picChg>
        <pc:inkChg chg="add">
          <ac:chgData name="Saumya Chaturvedi" userId="86bbae60f98f0cea" providerId="LiveId" clId="{C7DFD049-6830-4A8F-8C2A-383273C0EFB7}" dt="2021-08-12T08:17:31.325" v="74"/>
          <ac:inkMkLst>
            <pc:docMk/>
            <pc:sldMk cId="2270702008" sldId="260"/>
            <ac:inkMk id="6" creationId="{793082AF-0F07-405B-8C95-20AE01028671}"/>
          </ac:inkMkLst>
        </pc:ink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191934-9CA3-48CE-AA09-C95A85EA601B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88BD3DB5-7BCA-4E83-AFAD-C3A6C98E7808}">
      <dgm:prSet/>
      <dgm:spPr/>
      <dgm:t>
        <a:bodyPr/>
        <a:lstStyle/>
        <a:p>
          <a:pPr algn="just"/>
          <a:r>
            <a:rPr lang="en-US" dirty="0"/>
            <a:t>Color spaces are a way to represent the color channels present in the image that gives the image that particular hue. There are several different color spaces and each has its own significance.</a:t>
          </a:r>
        </a:p>
      </dgm:t>
    </dgm:pt>
    <dgm:pt modelId="{FBA3DBBF-41DD-47EA-9F4B-63E3A3C625F1}" type="parTrans" cxnId="{6B172005-218E-4700-9599-7375359E10F8}">
      <dgm:prSet/>
      <dgm:spPr/>
      <dgm:t>
        <a:bodyPr/>
        <a:lstStyle/>
        <a:p>
          <a:endParaRPr lang="en-US"/>
        </a:p>
      </dgm:t>
    </dgm:pt>
    <dgm:pt modelId="{BB085932-92BC-4F3D-BCB0-8E707985A5FD}" type="sibTrans" cxnId="{6B172005-218E-4700-9599-7375359E10F8}">
      <dgm:prSet/>
      <dgm:spPr/>
      <dgm:t>
        <a:bodyPr/>
        <a:lstStyle/>
        <a:p>
          <a:endParaRPr lang="en-US"/>
        </a:p>
      </dgm:t>
    </dgm:pt>
    <dgm:pt modelId="{8ECECC05-4D66-47F0-97D9-3DC02D434951}">
      <dgm:prSet/>
      <dgm:spPr/>
      <dgm:t>
        <a:bodyPr/>
        <a:lstStyle/>
        <a:p>
          <a:pPr algn="just"/>
          <a:r>
            <a:rPr lang="en-US" dirty="0"/>
            <a:t>Some of the popular color spaces are RGB (Red, Green, Blue), CMYK (Cyan, Magenta, Yellow, Black), HSV (Hue, Saturation, Value), etc.</a:t>
          </a:r>
        </a:p>
      </dgm:t>
    </dgm:pt>
    <dgm:pt modelId="{C0F905C9-4AC4-46D3-8A9B-0765D557FB65}" type="parTrans" cxnId="{17AD2E3C-65AA-464E-AC53-EAFC5A535B3E}">
      <dgm:prSet/>
      <dgm:spPr/>
      <dgm:t>
        <a:bodyPr/>
        <a:lstStyle/>
        <a:p>
          <a:endParaRPr lang="en-US"/>
        </a:p>
      </dgm:t>
    </dgm:pt>
    <dgm:pt modelId="{DF8FD786-42FB-45EF-8765-D1C264C236EA}" type="sibTrans" cxnId="{17AD2E3C-65AA-464E-AC53-EAFC5A535B3E}">
      <dgm:prSet/>
      <dgm:spPr/>
      <dgm:t>
        <a:bodyPr/>
        <a:lstStyle/>
        <a:p>
          <a:endParaRPr lang="en-US"/>
        </a:p>
      </dgm:t>
    </dgm:pt>
    <dgm:pt modelId="{55EB97DF-0DE8-4EA6-A863-4A7298E2143F}" type="pres">
      <dgm:prSet presAssocID="{7A191934-9CA3-48CE-AA09-C95A85EA601B}" presName="vert0" presStyleCnt="0">
        <dgm:presLayoutVars>
          <dgm:dir/>
          <dgm:animOne val="branch"/>
          <dgm:animLvl val="lvl"/>
        </dgm:presLayoutVars>
      </dgm:prSet>
      <dgm:spPr/>
    </dgm:pt>
    <dgm:pt modelId="{D5DA5EF6-BC60-4626-82D7-72B7B5E906DA}" type="pres">
      <dgm:prSet presAssocID="{88BD3DB5-7BCA-4E83-AFAD-C3A6C98E7808}" presName="thickLine" presStyleLbl="alignNode1" presStyleIdx="0" presStyleCnt="2"/>
      <dgm:spPr/>
    </dgm:pt>
    <dgm:pt modelId="{D638B6A5-20D8-4F22-85BF-F093B35E56CC}" type="pres">
      <dgm:prSet presAssocID="{88BD3DB5-7BCA-4E83-AFAD-C3A6C98E7808}" presName="horz1" presStyleCnt="0"/>
      <dgm:spPr/>
    </dgm:pt>
    <dgm:pt modelId="{A6ECE0E8-BC50-4B4B-8683-688F27669471}" type="pres">
      <dgm:prSet presAssocID="{88BD3DB5-7BCA-4E83-AFAD-C3A6C98E7808}" presName="tx1" presStyleLbl="revTx" presStyleIdx="0" presStyleCnt="2"/>
      <dgm:spPr/>
    </dgm:pt>
    <dgm:pt modelId="{40304AB5-C2AF-4BE8-9DD6-F16515B0BA0B}" type="pres">
      <dgm:prSet presAssocID="{88BD3DB5-7BCA-4E83-AFAD-C3A6C98E7808}" presName="vert1" presStyleCnt="0"/>
      <dgm:spPr/>
    </dgm:pt>
    <dgm:pt modelId="{F041CCB3-E594-43AE-9E5A-010F19609D79}" type="pres">
      <dgm:prSet presAssocID="{8ECECC05-4D66-47F0-97D9-3DC02D434951}" presName="thickLine" presStyleLbl="alignNode1" presStyleIdx="1" presStyleCnt="2"/>
      <dgm:spPr/>
    </dgm:pt>
    <dgm:pt modelId="{99568FDC-53DF-43E3-B0FA-72F33930D27D}" type="pres">
      <dgm:prSet presAssocID="{8ECECC05-4D66-47F0-97D9-3DC02D434951}" presName="horz1" presStyleCnt="0"/>
      <dgm:spPr/>
    </dgm:pt>
    <dgm:pt modelId="{566CFF99-6BC7-4E16-AC3D-42E24AEC4A66}" type="pres">
      <dgm:prSet presAssocID="{8ECECC05-4D66-47F0-97D9-3DC02D434951}" presName="tx1" presStyleLbl="revTx" presStyleIdx="1" presStyleCnt="2"/>
      <dgm:spPr/>
    </dgm:pt>
    <dgm:pt modelId="{423DB657-0B4A-499C-9A28-4D2EDDEEB189}" type="pres">
      <dgm:prSet presAssocID="{8ECECC05-4D66-47F0-97D9-3DC02D434951}" presName="vert1" presStyleCnt="0"/>
      <dgm:spPr/>
    </dgm:pt>
  </dgm:ptLst>
  <dgm:cxnLst>
    <dgm:cxn modelId="{6B172005-218E-4700-9599-7375359E10F8}" srcId="{7A191934-9CA3-48CE-AA09-C95A85EA601B}" destId="{88BD3DB5-7BCA-4E83-AFAD-C3A6C98E7808}" srcOrd="0" destOrd="0" parTransId="{FBA3DBBF-41DD-47EA-9F4B-63E3A3C625F1}" sibTransId="{BB085932-92BC-4F3D-BCB0-8E707985A5FD}"/>
    <dgm:cxn modelId="{32AC7C32-E010-46F1-BEA1-64F0FB785937}" type="presOf" srcId="{8ECECC05-4D66-47F0-97D9-3DC02D434951}" destId="{566CFF99-6BC7-4E16-AC3D-42E24AEC4A66}" srcOrd="0" destOrd="0" presId="urn:microsoft.com/office/officeart/2008/layout/LinedList"/>
    <dgm:cxn modelId="{17AD2E3C-65AA-464E-AC53-EAFC5A535B3E}" srcId="{7A191934-9CA3-48CE-AA09-C95A85EA601B}" destId="{8ECECC05-4D66-47F0-97D9-3DC02D434951}" srcOrd="1" destOrd="0" parTransId="{C0F905C9-4AC4-46D3-8A9B-0765D557FB65}" sibTransId="{DF8FD786-42FB-45EF-8765-D1C264C236EA}"/>
    <dgm:cxn modelId="{11C3D186-F517-4B05-9615-72CFDA2ACBF9}" type="presOf" srcId="{88BD3DB5-7BCA-4E83-AFAD-C3A6C98E7808}" destId="{A6ECE0E8-BC50-4B4B-8683-688F27669471}" srcOrd="0" destOrd="0" presId="urn:microsoft.com/office/officeart/2008/layout/LinedList"/>
    <dgm:cxn modelId="{3C16DA9F-4CA6-418C-96BE-D3A2061EF4FD}" type="presOf" srcId="{7A191934-9CA3-48CE-AA09-C95A85EA601B}" destId="{55EB97DF-0DE8-4EA6-A863-4A7298E2143F}" srcOrd="0" destOrd="0" presId="urn:microsoft.com/office/officeart/2008/layout/LinedList"/>
    <dgm:cxn modelId="{8DEF0359-D0D7-4DC8-B0C6-4F955DC8F33F}" type="presParOf" srcId="{55EB97DF-0DE8-4EA6-A863-4A7298E2143F}" destId="{D5DA5EF6-BC60-4626-82D7-72B7B5E906DA}" srcOrd="0" destOrd="0" presId="urn:microsoft.com/office/officeart/2008/layout/LinedList"/>
    <dgm:cxn modelId="{AE83405A-9D7A-439F-889E-36C214341429}" type="presParOf" srcId="{55EB97DF-0DE8-4EA6-A863-4A7298E2143F}" destId="{D638B6A5-20D8-4F22-85BF-F093B35E56CC}" srcOrd="1" destOrd="0" presId="urn:microsoft.com/office/officeart/2008/layout/LinedList"/>
    <dgm:cxn modelId="{88B3FDB1-8E33-4CA9-8307-8A11CAB1CB89}" type="presParOf" srcId="{D638B6A5-20D8-4F22-85BF-F093B35E56CC}" destId="{A6ECE0E8-BC50-4B4B-8683-688F27669471}" srcOrd="0" destOrd="0" presId="urn:microsoft.com/office/officeart/2008/layout/LinedList"/>
    <dgm:cxn modelId="{149E555B-A06A-4C5E-A104-DD1F2EF71FAE}" type="presParOf" srcId="{D638B6A5-20D8-4F22-85BF-F093B35E56CC}" destId="{40304AB5-C2AF-4BE8-9DD6-F16515B0BA0B}" srcOrd="1" destOrd="0" presId="urn:microsoft.com/office/officeart/2008/layout/LinedList"/>
    <dgm:cxn modelId="{65969797-1878-4200-9B4A-B33C135523C6}" type="presParOf" srcId="{55EB97DF-0DE8-4EA6-A863-4A7298E2143F}" destId="{F041CCB3-E594-43AE-9E5A-010F19609D79}" srcOrd="2" destOrd="0" presId="urn:microsoft.com/office/officeart/2008/layout/LinedList"/>
    <dgm:cxn modelId="{CCD41E11-9C48-4B7D-8803-732DC249D5DD}" type="presParOf" srcId="{55EB97DF-0DE8-4EA6-A863-4A7298E2143F}" destId="{99568FDC-53DF-43E3-B0FA-72F33930D27D}" srcOrd="3" destOrd="0" presId="urn:microsoft.com/office/officeart/2008/layout/LinedList"/>
    <dgm:cxn modelId="{23BC5FFC-6553-4CAD-B4F7-259924575204}" type="presParOf" srcId="{99568FDC-53DF-43E3-B0FA-72F33930D27D}" destId="{566CFF99-6BC7-4E16-AC3D-42E24AEC4A66}" srcOrd="0" destOrd="0" presId="urn:microsoft.com/office/officeart/2008/layout/LinedList"/>
    <dgm:cxn modelId="{D508C4E0-CE25-4DE3-BD00-E38C47E37A76}" type="presParOf" srcId="{99568FDC-53DF-43E3-B0FA-72F33930D27D}" destId="{423DB657-0B4A-499C-9A28-4D2EDDEEB18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A5EF6-BC60-4626-82D7-72B7B5E906DA}">
      <dsp:nvSpPr>
        <dsp:cNvPr id="0" name=""/>
        <dsp:cNvSpPr/>
      </dsp:nvSpPr>
      <dsp:spPr>
        <a:xfrm>
          <a:off x="0" y="0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ECE0E8-BC50-4B4B-8683-688F27669471}">
      <dsp:nvSpPr>
        <dsp:cNvPr id="0" name=""/>
        <dsp:cNvSpPr/>
      </dsp:nvSpPr>
      <dsp:spPr>
        <a:xfrm>
          <a:off x="0" y="0"/>
          <a:ext cx="6291714" cy="276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Color spaces are a way to represent the color channels present in the image that gives the image that particular hue. There are several different color spaces and each has its own significance.</a:t>
          </a:r>
        </a:p>
      </dsp:txBody>
      <dsp:txXfrm>
        <a:off x="0" y="0"/>
        <a:ext cx="6291714" cy="2765367"/>
      </dsp:txXfrm>
    </dsp:sp>
    <dsp:sp modelId="{F041CCB3-E594-43AE-9E5A-010F19609D79}">
      <dsp:nvSpPr>
        <dsp:cNvPr id="0" name=""/>
        <dsp:cNvSpPr/>
      </dsp:nvSpPr>
      <dsp:spPr>
        <a:xfrm>
          <a:off x="0" y="2765367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6CFF99-6BC7-4E16-AC3D-42E24AEC4A66}">
      <dsp:nvSpPr>
        <dsp:cNvPr id="0" name=""/>
        <dsp:cNvSpPr/>
      </dsp:nvSpPr>
      <dsp:spPr>
        <a:xfrm>
          <a:off x="0" y="2765367"/>
          <a:ext cx="6291714" cy="276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Some of the popular color spaces are RGB (Red, Green, Blue), CMYK (Cyan, Magenta, Yellow, Black), HSV (Hue, Saturation, Value), etc.</a:t>
          </a:r>
        </a:p>
      </dsp:txBody>
      <dsp:txXfrm>
        <a:off x="0" y="2765367"/>
        <a:ext cx="6291714" cy="2765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  <inkml:channelProperty channel="T" name="resolution" value="1" units="1/dev"/>
        </inkml:channelProperties>
      </inkml:inkSource>
      <inkml:timestamp xml:id="ts0" timeString="2021-08-12T08:09:05.6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5423 10947 150 0,'-2'0'180'15,"2"-1"-14"-15,0 1-19 0,-3-3 114 0,3 3-140 0,-1 0-1 16,-1 0-6-16,2 0-2 0,0 0-6 16,-2 0 1-16,2-3 7 0,-1 3 8 15,1 0 11-15,0-1 10 0,-2 1 2 0,2-1 3 16,-1 1-8-16,-1 0-14 0,0-2-16 16,2 2-13-16,0 0-11 31,0 0-4-31,2 0-6 0,-2 0-3 0,0 0-5 0,2 2-4 0,-2-2-8 0,0 1-14 0,0 3-11 15,0-1-9-15,0-1-7 0,1 5-3 0,-1-2-1 16,0 3 2-16,2-1-1 0,-1 2 3 16,1 1 1-16,1-1-1 0,0 3 0 0,-1 1 0 15,-1 0-1-15,1 1 5 0,-1 0 5 16,1 3 1-16,1-2 1 0,-1 0 2 0,-2 0-4 16,3 0-7-16,-1-1-9 0,-1-3-1 15,1 0-2-15,1 0-2 0,-1-2 2 16,-1-2-2-16,2 1 7 0,-1-2-6 0,-1-3 3 15,-1 1-1-15,2 1-4 0,-2-4 4 16,1 1-6-16,-1 0 4 0,0-2 2 0,0 3 2 16,0-3 2-16,0 0 2 0,2 0 1 15,-2 0-4-15,0 0 2 0,2 0-1 16,-2 0 1-16,0 0 0 0,-2 0 2 0,2 0 0 16,0 0-5-16,0 0-4 0,0 0 3 0,2 0 3 15,-1 0-4-15,-1 0-4 0,0 0 0 16,0 0 3-16,2 0-2 0,-1 0-3 15,3 0 3-15,-1 3 3 0,0-3 0 0,3 0 2 16,0 0-4-16,-2 1 4 0,0-1-4 16,1 1 3-16,2-1-2 0,-1 2 2 0,0-1 2 15,0 1-3-15,1 0 5 0,2-2 2 16,-1 0 4-16,2 2 0 0,-2 1 1 16,4-3 3-16,-2 0 3 0,-1 0 3 0,2 0 1 15,0 0 3-15,-1 0 4 0,1-3-3 16,-3 3-6-16,0 0-3 0,1 0 0 0,1 3-8 15,-4-3-4-15,2 0-2 0,3 0 2 16,-3 0-1-16,0 0-7 0,1 2 6 16,1-2-1-16,-1 1-2 0,2-1-2 15,0 0-2-15,1-1-2 0,0 1 0 16,-2-2-2-16,1 2 2 0,1 0 0 0,-2 0 2 16,2-3-2-16,-1 1 5 0,2 2-3 0,0-2 0 15,-1 0 2-15,2 2-1 0,-2-1 1 16,-1-1 1-16,3 2 5 0,-1-1-4 0,-1 1-2 15,1-1-2-15,-1 1-2 0,-2 0 0 16,1 0-2-16,0 0 2 0,0 0-1 0,-1 0 1 16,2 0 0-16,-1 0 0 0,-1 0 0 15,2 0-3-15,0 0 3 0,0 0-1 16,-1-3 2-16,2 3-1 0,-2 0-2 0,2 0 0 16,1 0 5-16,-1-3-2 0,-1 3-1 15,2 0 0-15,-1 0 4 0,1 0 1 0,2 0-3 16,-2 0-1-16,1 0-1 0,0 0 0 15,1 0 0-15,1 0-4 0,-2-1 2 0,2 1 2 16,-1-1-2-16,1 1 2 0,-2-2-1 16,2 1 4-16,0-1-1 0,1 0-2 0,-1 1 0 15,-1-3 7-15,0 4 0 0,0-3-2 16,-1 3-4-16,0-2 0 16,0 0 0-16,1 1-3 0,-2 0-1 0,2 1 0 0,-2-2 1 15,1 1 2-15,0-1 2 0,0 1 1 16,2-1-1-16,-1-1 0 0,3 0 1 0,-2 0-2 15,1-1-2-15,0 1-4 0,0-2 2 16,-1 2 1-16,-1 0-2 0,0 1 3 16,0-2-1-16,-2 1 1 0,0 1 1 0,2-1 1 15,-3 0 2-15,1 2-1 0,-3 0 2 16,3-1-3-16,-3 1 1 0,2-3-1 0,1 3 0 16,-1-1-1-16,1 0-1 0,-1-1 1 15,1 3-1-15,0-2-1 0,0-1 0 16,2 2 2-16,-2-2 0 0,2 1-5 0,-2 1 3 15,2-1 1-15,0-1 2 0,-2 2-1 16,-1 1 1-16,3-2 4 0,-2 1 2 0,0 1-3 16,1-2-4-16,0 2 2 0,-4-2-1 15,3 2-1-15,1-1 4 0,-1 0-3 16,-1-1 1-16,1 2-2 0,-2 0 0 0,1-1-1 16,1-1-5-16,-1 2 4 0,1-1-2 15,-3 1 4-15,3-2-1 0,-1 2-3 0,0 0 1 16,-1 0 3-16,1 0 0 0,1-1-2 15,-3 1 2-15,3 0 3 0,-1-2 1 0,0 2-2 16,-1 0-1-16,1 0 5 0,0 0-8 0,-2 0 4 16,0 0-2-16,3 0 0 15,-3 0 1-15,2 0-1 0,-2 0 11 0,0 2-8 16,1-1-2-16,0 1-1 0,0-1 1 0,-2-1-1 16,1 2-2-16,3-1 2 0,-3 1 0 15,3-2 2-15,-1 1-3 0,0-1 2 0,1 0-1 16,-1 0 1-16,2 0 2 0,-2 0-2 15,1 0-2-15,-1-1 8 0,1 1-7 16,-1-2-3-16,0 2 0 0,1 0 1 0,-2-1 3 16,2 1-7-16,-1-2 6 0,1 2 5 15,-1-1-4-15,-2-1 0 0,3 2-1 16,-4 0-1-16,2-1 0 0,-1 1 1 0,-1-2 1 16,2 2 0-16,-4 0 0 0,1 0-3 15,0 0 1-15,0 0-1 0,-1 0 0 0,2 0-2 16,-1 0 0-16,1 0 6 0,-1 0 0 15,2 0-1-15,-1 0-1 0,-1-3 4 0,2 3-4 16,0-2-1-16,-3 2 1 0,3 0 0 16,-3 0 1-16,2 0 0 0,-1 0 1 0,1 0-1 15,-1 0-1-15,-1 0 0 0,3 0 0 16,-3 0 2-16,2 0 1 0,-1-2-1 16,1 0-2-16,-1 2 1 0,0 0 1 0,-1-1-3 15,2 1-1-15,-1 0 1 0,-1-2 2 16,0 2 1-16,-1 0-2 0,-1 0-3 0,2 0 3 15,-4 0-1-15,3 0-3 0,-1 0 3 16,-1 0-2-16,3 0 3 0,-2 0-2 0,0 0-1 16,1 2 0-16,0-2 2 0,1 0 1 15,-1 0 0-15,1 0 1 0,1-2 1 0,-1 2 2 16,0 0-1-16,0-1-3 0,1 0-2 16,-1-2-2-16,0 3 4 0,1 0 0 15,-2 0-6-15,1 0 6 0,0 0-1 16,1 0 1-16,-1-3 0 0,0 3 0 0,0 0 3 15,1 0-3-15,-2-1 4 0,-1 1-2 16,2 0 0-16,0-1-6 0,-2 1 4 0,1 0 0 16,-3 0 0-16,1 0-4 0,1 0 3 0,-1 0 2 15,1 0 0-15,-2 0 2 0,1 0 0 16,-1 0 0-16,2 0 0 0,-1 0-2 16,-2 0-2-16,2 0-1 0,2 0 0 0,-1 0 2 15,1-2-1-15,0 2 1 0,-1-1 1 16,1 1 0-16,0 0-1 0,0 0 2 0,-1 0-3 15,2 0-1-15,1 0 5 0,-1 0-4 16,-1 0 1-16,-1 0-3 0,1 1 3 16,2-1 1-16,-3 2-3 0,-1-2 4 0,3 0 2 15,-2 0 0-15,2 0-3 0,-2 1 0 16,1-1-1-16,-1 1-1 0,2-1-2 0,-2 0 2 16,2 0 1-16,0 0 0 0,1 0 4 15,0 0-2-15,0 0 0 0,0-1-2 0,1 1-2 16,0 0 0-16,2 0-4 0,-2 0 4 15,-1 0-2-15,4 0 4 0,-2 0 1 0,-2 0-1 16,2 0 0-16,0-1-1 0,-1 1 1 16,2 0-2-16,-2-2 2 0,2 2 4 0,-2-1-3 15,1 1 0-15,0 0 0 0,-3 0-2 16,3 0 2-16,0 0-1 0,0 0 1 16,-1 0-1-16,1 1 0 0,0-1 0 0,-1 2-1 15,0-2-3-15,2 0 1 0,-3 0 3 16,2 1 0-16,-1-1 7 15,10 1 2-15,-10-1-4 0,-1 3-1 0,2-3-4 16,-1 0 0-16,1 0 1 0,0 0 2 16,0 0 1-16,1 0-1 0,-2 0 2 0,3 0-3 15,-1 0 2-15,-1 0-6 0,-1 0 0 16,2 0-2-16,-2 0 1 0,1 0 5 16,0 0-2-16,-1 3 5 0,-1-3-1 15,2 0-1-15,-1 0-6 0,-1 0-5 0,4 0 3 16,-4 0-1-16,4 0 2 0,-2 0 0 0,0 0 9 15,1 0-1-15,-2 0 1 0,1 0-1 16,0 0-4-16,2 0 1 0,-1 0-4 16,1 0 2-16,-2 1 1 0,3-1-1 0,-4 1 0 15,4-1 1-15,-3 2-1 0,-1-1-2 16,2-1 2-16,-1 2 1 0,1 0-2 0,-2-2 5 16,0 2 0-16,2-2 0 0,-2 3-3 15,1-3-1-15,0 0 1 0,-1 2-3 0,1-2 1 16,0 1 2-16,-2-1 0 0,3 0 3 15,-2 2 0-15,2-2-3 0,-1 1 3 16,1-1-3-16,-1 2 0 0,0-1-2 0,0-1-3 16,-1 2 2-16,2-2-4 0,-2 1 3 15,1-1 3-15,0 0 2 0,0 0 1 0,-3 0-1 16,3 0 0-16,0 0 3 0,-1-1-2 16,1 1 0-16,-2 0-2 0,1 0 1 15,-1 0 0-15,1-2-1 0,-1 2-2 0,2 0 2 16,-1-1 1-16,0-1 2 0,0 1-1 0,0-1 1 15,0 2 1-15,0-3-7 0,0 3 3 16,-2-3-3-16,3 1 3 0,-2 2 0 0,-1-4-1 16,0 3 4-16,1-1 0 0,-2 1-1 15,1 0 0-15,0 1-4 0,1-3 2 16,-1 3-4-16,0-3 3 0,1 3-1 0,-1-1-1 16,-1 0 2-16,-1-1 1 0,3 1 0 15,-2 1 0-15,-1-2 1 0,1 2 1 0,-1-2-1 16,2 2 1-16,-2-1 2 0,2-1-3 15,0 0-1-15,1 2 2 0,-1 0-2 16,0-3 0-16,3 3-2 0,-3 0-3 0,3-2 1 16,0 0 1-16,0 2 3 0,-1-2 0 15,4 0-2-15,-3 1 2 0,3-1 1 0,-1-1 0 16,0 2-3-16,1-1 2 0,-1 2 2 16,2-1 1-16,-2-1-1 0,1 2 0 15,-1-1 3-15,2 1-5 0,-3 0 3 0,-1-2-3 16,1 2 0-16,1 0 4 0,-1 0-2 15,0 0 0-15,-1 0-1 0,1 0 1 0,1 0 0 16,-3 0-4-16,4 0 0 0,-3 0-1 16,1 0 1-16,0-1 0 0,-1 1 1 0,1 0 1 15,1 0 1-15,-1-2 1 0,1 2 2 16,1-1-1-16,-1-1-3 0,0 2 2 16,-1-1 2-16,3-1 0 0,0 2-1 0,-2-1-1 15,1 1 2-15,1-2-4 0,0 2 0 16,0 0-2-16,0 0 1 0,-2 2 1 0,3-2 0 15,-2 1 1-15,2-1 1 0,-2 0 0 16,0 2-1-16,1-2-1 0,0 1 0 16,0-1 1-16,0 0 0 0,-2 0-1 0,3 0-1 15,0 0 1-15,-2 0 1 0,3 0 4 16,0 0-5-16,-2 0 2 0,0 2 4 16,0-2-4-16,2 1-2 0,-1 1-4 0,0-2 5 15,-2 1 0-15,3 1-1 0,-4-2 2 16,3 0-3-16,-3 0 1 0,2 0 0 0,-2 0 0 15,0 0-1-15,-1 0 0 0,1 0 0 0,1 0 0 16,-3 0-3-16,1 0 1 0,-2 0 2 16,2 0-3-16,0 0 4 0,-1 0 0 15,-1 0 0-15,2 0 1 0,-1 0-5 0,1 0 6 16,0 0-4-16,1 0 1 0,1 0 1 16,-3 0-4-16,3 0 2 0,-1 1 0 0,-2-1 3 15,3 2-1-15,-1-2 2 0,1 0-3 16,-1 1 1-16,1-1 0 0,-1 0-1 15,-1 0 1-15,2 0-5 0,-2 2 11 16,0-2-4-16,-1 0-5 0,2 0 3 0,-1 0 0 16,1-2 1-16,0 2-7 0,-2 0 5 0,4-1 2 15,-2 1 1-15,0-2-2 0,1 2 0 16,-3-1 3-16,3 1-3 0,-1 0-3 16,0-2 0-16,-2 1 2 0,0 1 0 0,1-2-2 15,-2 2 1-15,1 0-2 0,0 0 4 16,-1 0 0-16,-1 0 2 0,2 0-2 15,0 0 5-15,-1 0 2 0,2-1-1 0,-2 1-8 16,2 0-2-16,1 0 6 0,0 0-4 16,-1 0 0-16,1 0 2 0,1 0 0 0,1 0-1 15,0 0 0-15,-2 1-3 0,3-1 2 16,-4 2-2-16,1-2 3 0,1 0 1 0,-1 1-2 16,1-1-1-16,-3 2 1 0,2-2 0 0,-2 0 2 15,0 1-5-15,2-1 4 0,-4 2 1 16,2-2 1-16,2 0-2 0,-2 0-2 15,0 0 2-15,-2 0 1 0,3 0-2 0,0 0 0 16,-2 0 11-16,-1 0-9 0,2 1 0 16,-1-1 2-16,-1 0-2 0,0 0-2 0,1 0-13 15,-2 0 2-15,4 2-5 0,-3-2-11 16,2 0-3-16,-2 0-8 0,4 0-3 0,-2 0-6 16,1 0 3-16,1-2 4 0,-3 2 1 15,5 0 5-15,-3 0-1 0,0-1 3 16,-1 1 0-16,3 0 1 0,-3 0 0 15,-1 0 2-15,2 0 8 0,-2 0 2 0,1 0 4 16,-2 0 5-16,1 0-2 0,0 0 1 0,1 0 0 16,-3 0 4-16,0 0-5 0,1-2 0 15,0 2 3-15,-1-1 0 0,0 1 5 16,0 0-2-16,0 0 3 0,-2 0-2 0,1 0 0 16,-1-2 0-16,3 2 1 0,-4 0-4 15,0-1 2-15,-2 1 2 0,2 0 2 0,-2 0 2 16,3 0-4-16,-3 0 10 0,-1 0-3 15,1 0 0-15,-1 0-1 0,0 0 0 16,-1 0 7-16,2 0-6 0,-1-2 2 0,0 2-4 16,1 0-1-16,-2 0 2 0,1 0 0 15,1 0 0-15,-2-1 2 0,2 1 3 0,-1 0 1 16,0 0 3-16,-1 0 3 0,-1 0 7 16,0 0 5-16,2 0 19 0,-2 0 20 0,0-2 18 15,0 2 12-15,-2-1 4 16,2-1-6-16,0 1-7 0,-1-1-21 0,-1-1-11 15,2-2-8-15,-2 2-1 0,2-2 3 16,-1-2-1-16,-1 2 6 0,2-2 1 0,0 0 0 16,-1 0 5-16,-2-1 4 0,1 1-1 15,2-2 0-15,-1-1 3 0,-1 2-4 0,1-1-4 16,-1-3-4-16,2 3 0 0,-2-2-6 16,1-1-4-16,-1 3-6 0,2-3-1 0,-1 0-7 15,1 0 1-15,-2 0 3 0,0 0 5 16,-1 0 0-16,1 1-4 0,1-2-2 0,-1 0 0 15,2 1-9-15,0 1-4 0,-1-1-1 16,-1 1 2-16,2-1 1 0,-3 0-4 0,3 4 9 16,-1-1 2-16,-1 3-2 0,2 0 4 15,-3 0 4-15,3 1 0 0,0 2-5 0,-2 2-2 16,2-1-5-16,0-1-3 0,0 1-3 16,0 2-2-16,0 0 2 0,0 0-4 15,0-2-2-15,0 2-1 0,0-1-3 16,-1 1-2-16,1 0 0 0,-2 0-1 0,2 1 3 15,0-1-2-15,0 0-2 0,0 0-3 16,0 2-6-16,0-2-18 0,-2 0-47 0,2 0-105 16,-1 2-157-16,-1-2-193 0,-1 3-267 15,-2-3-126-15,2 0-33 0,-3 0 62 0,1 0 142 16,2 0 183-16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  <inkml:channelProperty channel="T" name="resolution" value="1" units="1/dev"/>
        </inkml:channelProperties>
      </inkml:inkSource>
      <inkml:timestamp xml:id="ts0" timeString="2021-08-12T08:12:46.7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15330 12480 8 0</inkml:trace>
  <inkml:trace contextRef="#ctx0" brushRef="#br0" timeOffset="976.69">15347 12433 14 0,'0'0'138'0,"-1"0"-18"0,1 0-26 16,-3-2-18-16,3 1-7 0,0 1 1 16,0 0 5-16,0 0 5 0,0 0 9 0,0 0 7 15,3-1 8-15,-3 1 6 0,1-3 8 16,-1 3 7-16,0 0 3 0,2 0 7 15,-2 0 1-15,0-2-3 0,2 2-1 0,-1-1-2 16,-1-1-10-16,0 1-10 0,0 1-9 16,2-2-7-16,-1 0-5 0,-1 1-10 0,0 1-5 15,0 0 4-15,0-1 1 0,0-1 4 16,0 2 1-16,-1 0 3 0,-1 0-1 0,2 0-4 16,0 0-7-16,0 0-14 0,2 0-9 15,-1 0-9-15,-1 2-5 0,0-2-10 16,0 1-8-16,0-1-4 0,0 0 4 0,2 1 7 15,-2 1 11-15,3 1 6 0,-1 0 5 16,1-1 2-16,0 2 1 0,1 0-7 16,1 1 4-16,-1-1 2 0,0 1 0 0,0 0 1 15,-1 2 1-15,0-4-10 0,2 5-6 16,0-2-5-16,1-2-4 0,-1 2-1 0,-2 2-9 16,2-4 1-16,-4 2-5 0,4 2-1 15,-2-3-3-15,1 0 0 0,-2 0-2 0,1 0 0 16,1-1-2-16,-3 1-3 0,1-2-1 0,-1 0 3 15,1 1 0-15,1-1 3 0,-1 0 1 16,-1 0 1-16,1 1-1 0,1-3-1 16,-1 3 3-16,1-1-5 0,-2-2 5 0,2 1-2 15,-1-2 1-15,0 3 1 0,-1-2-3 16,2-1 7-16,-1 1-2 0,1 1 2 0,0-2 1 16,1 0 1-16,2-2 2 0,-3 1 1 15,2 0-2-15,-1-4-2 0,3 1-3 16,-1-1-3-16,3-2 3 0,-1-1-8 0,2 0 0 15,-1 1-2-15,2-5 4 0,-1 5-2 16,2-4-10-16,-2 2 5 0,1-1-1 16,0 1 1-16,0 0 0 0,-1 1 3 0,1-2 3 15,-2 3-2-15,-1-2-1 0,3 4-3 16,-4 0 0-16,-1-1-1 0,0 2 1 0,-1-1-1 16,1 2 0-16,-1 0 0 0,-2 0-2 15,0 1 1-15,1 0 0 0,-1 2 2 0,-1-1 2 16,-1-1 2-16,2 1 4 0,0-1-8 15,-1 0-52-15,-1 2-86 0,1-1-97 16,-1-1-152-16,-1 2-211 0,0 0-135 0,-1 0-25 16,-1 0 45-16,1 0 73 0,-4 2 140 15</inkml:trace>
  <inkml:trace contextRef="#ctx0" brushRef="#br0" timeOffset="2471.67">15387 13503 21 0,'0'-2'127'0,"2"2"4"0,-1-1 6 15,-1-1-1-15,0 0-24 0,2 2-21 0,-2-3-16 16,0 3-1-16,0-2 11 0,0 2 13 16,0 0 16-16,0 0 5 15,0-2 4-15,-2 1 113 0,2 1-120 16,-1 0-3-16,1 0-1 0,-2 0-3 0,2 0-3 16,0 0-6-16,0 0-10 0,0 0-10 0,-2 0-11 15,2 0-7-15,0-2-9 0,-1 2-6 16,-1 0-4-16,2 0-4 0,0 0-1 0,0 0-4 15,0 0 0-15,0 0 3 0,0 0-1 16,0 0 0-16,0 0 3 0,0 0-1 16,0 0 2-16,0 0 3 0,0 0-1 0,0 0 4 15,-1 0-2-15,-1 0 2 0,2 0-3 16,0-2-4-16,0 2-3 0,0 0-5 0,0 0-10 16,0 0 2-16,0 0-5 0,0 0-5 15,0 0 3-15,0 0-1 0,0 0 6 16,0 0-1-16,0 0-3 0,0 0 2 0,0 2-3 15,0 0 2-15,2-2-3 0,-1 3 1 16,-1-1 2-16,0 1-4 0,0 1-1 0,2-1 1 16,-1-1-1-16,1 1 1 0,0-3 1 15,-1 4 2-15,3-1 4 0,-3 2 2 16,2-3 4-16,-1 1-1 0,0 2 5 0,-1-1 3 16,3 1-2-16,-2-1-6 0,1 1-4 15,1-1-2-15,-3 2 4 0,2-1-10 0,-1-2 0 16,0 2 0-16,-1 0 1 0,2-1-1 15,-1-1-7-15,1 1 3 0,-1-1 0 0,0 2 0 16,-2-4 1-16,2 1-2 0,0 0 0 16,-1 0-1-16,3-1 2 0,-3 1 0 15,1-1 1-15,-1 1 1 0,1-1-1 16,1-1 2-16,0 2-2 0,-1-2-2 0,3 0 3 16,-1-2-2-16,1 2 0 0,0-3 5 0,1 2-3 15,2-2 2-15,1-2-3 0,-1-2 1 16,4 0 2-16,0-1-3 0,-1-1-2 15,5-3 0-15,-2 1 2 0,3-2-4 0,0 0-7 16,0-1 0-16,0 0 0 0,2-1 2 16,2 0-6-16,-5 2 4 0,2 0-2 0,-1-2 1 15,-2 3 1-15,0 1 1 0,-2-1-1 16,-1 1-1-16,0 2 3 0,-2 1-1 16,-2 1-1-16,-2 2-2 0,2 0-1 0,-4 1 8 15,-2 3 2-15,1-2 1 0,-1 2 0 0,0 1-3 16,-2-3-11-16,0 3-39 0,0 3-64 15,0-2-71-15,-2 2-82 0,0-2-144 16,-1 3-152-16,-2 1-91 0,1 0-9 0,-1 2 39 16,0 1 63-16,1 2 137 0</inkml:trace>
  <inkml:trace contextRef="#ctx0" brushRef="#br0" timeOffset="4129.3">13574 14940 3 0,'0'0'157'0,"-1"-2"-17"16,1 2-25-16,-2 0-25 0,2-1-20 0,0 1-11 15,-2 0-5-15,2-1-1 0,0 1 1 16,0 0 5-16,0 0 1 0,0-3 6 0,0 3-3 15,0 0 3-15,0 0 2 0,0 0 1 16,0 0 3-16,0 0 1 0,0 0 5 0,0 0 3 16,0 0 4-16,0 0 0 0,2 0 2 15,-2 0-2-15,2 0-3 0,-2 0-3 16,0 0-6-16,0 0-7 0,1 0-4 16,-1 0-9-16,0 0-2 0,0 0-8 0,0 0-5 15,0 0-1-15,0 0-6 0,0 0-1 0,0 0 4 16,0 0 3-16,0 0 3 0,2 0 5 15,-1 3 1-15,1-2 0 0,-2 0-4 16,3-1-3-16,0 5-10 0,-1-3-3 0,1 0 1 16,0 1 2-16,-1-3-4 0,1 2 3 15,-2 1 1-15,4-2 4 0,-1 2 7 0,-3 0 7 16,4 2 8-16,-1-2-1 0,-1 0 0 16,-1 0-6-16,1 1-10 0,0-2-8 15,1 0-5-15,-1 2 1 0,0-1-1 0,0-3 0 16,-1 4-1-16,2-1-5 0,-1-1-6 15,-1-1-2-15,0 1 1 0,-1-1-3 0,1-1 4 16,0 1 0-16,-1 2 6 0,-1-3 1 16,3 0 0-16,-3 0 3 0,2 3 2 15,-2-3 0-15,2 1-1 0,-1-1 1 0,-1 0-2 16,2 0 5-16,-1 0 2 0,1 0 8 16,1 0 4-16,1 0 2 0,-2 0 10 15,3-1-1-15,-2-2-9 0,2 0-5 0,1 2-1 16,0-3-6-16,2-1-8 0,0 1-2 0,2-3 3 15,1 0-2-15,-2 0-5 0,5-1-1 16,-2-1-3-16,1 1-3 0,0-1 0 16,2-1 2-16,0 0-3 0,-2 2-3 0,3 1 1 15,-2-2-1-15,0 1-4 0,1 1-6 16,-1 0-3-16,-3 0 3 0,0 2 3 0,2 0-2 16,-4 0 0-16,-1 0 2 0,1 3 2 15,-4-1-2-15,2-1 2 0,-3 3 0 16,0 0 3-16,1-1-1 0,-1 1-1 0,-1-1-2 15,-1 1-4-15,-1 1 0 0,2-2-2 16,-1 2 4-16,-2 0-4 0,0 0-13 16,0 0-55-16,0 0-76 0,0-1-94 0,-2 1-181 15,1-2-185-15,-2 1-84 0,-1-1-2 16,-1-1 52-16,0 2 77 0,-2-1 171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  <inkml:channelProperty channel="T" name="resolution" value="1" units="1/dev"/>
        </inkml:channelProperties>
      </inkml:inkSource>
      <inkml:timestamp xml:id="ts0" timeString="2021-08-12T08:14:39.6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21165 13435 69 0,'0'-2'136'16,"0"2"-26"-16,-2-3-9 16,0 3-13-16,1-4 79 0,-1 1 1 15,2 3-84-15,-1-2 8 0,1 2 2 16,0-3-1-16,0-1-1 0,-2 3 4 0,0-3 7 15,2 4 7-15,0 0 2 0,-1 0 6 16,1 0-3-16,0-1 0 0,0 1-6 0,0 0-7 16,0-2-13-16,1 2-8 0,-1 0-8 15,0 0-13-15,0 0-11 0,0 0-10 0,2-1-10 16,0 1-8-16,-2 0-11 0,0 1-4 16,0 1 0-16,0-1-5 0,1 1 3 15,2 3 0-15,-1 0 0 0,0 0 1 0,1 2 1 16,3 2 0-16,-5-3 1 0,4 2-2 15,-2 1 0-15,2 0-3 0,-2 0 3 0,2-1-1 16,0-3 1-16,-1 4 0 0,1-2-2 16,-2 1 4-16,2-5-1 0,0 1-2 0,1-1-1 15,0-2 4-15,-1 1 0 0,2-2 4 16,1-2-2-16,-2-2 5 0,6-1-2 16,0-4 1-16,0 1-3 0,1-6-3 0,1 3-2 15,4-3 0-15,0 0-2 0,2-3-1 16,-2 3 2-16,3-3-3 0,-2 3 1 0,1-1-2 15,1 2 1-15,-2-1-1 0,1 0 0 16,-2 4 0-16,1 0 0 0,-4 1-1 0,0 2-2 16,-4 1-1-16,2 1-1 0,-5 1-12 15,0 1-58-15,-3-1-116 0,0 4-145 16,-3 2-105-16,-2 0-53 0,-2 1-19 16,-3 1 43-16,0 1 111 0</inkml:trace>
  <inkml:trace contextRef="#ctx0" brushRef="#br0" timeOffset="1029.3">27131 13759 26 0,'2'0'227'15,"-2"0"17"-15,2 0-27 0,-2-1-35 0,0 1-53 16,1 0-30-16,1 0-10 0,-2 0 5 0,0 0 13 16,0-2 15-16,0 2 10 0,1 0 6 15,3-1-6-15,-3 1-7 0,1 0-7 0,-1-2-5 16,1 2-1-16,0 2 0 0,3-1-1 15,-3 2 1-15,0 2 4 0,-1 1 3 16,3 1-7-16,-1 2-9 0,0 1-5 16,0 2-11-16,0 0-13 0,1-2-18 0,2 0-11 15,-5-1-7-15,2 0-4 0,1-3 0 0,-1 1-1 16,2-2 6-16,1-3 0 0,2 0 1 16,0-4-4-16,0-3-3 0,1-2-4 15,5-4-10-15,1-3-8 0,0 0-3 0,1-3-3 16,2-2 1-16,-1 2 1 0,-1-2-3 0,2 1 5 15,2-1-1-15,0 2-1 0,1 0 2 16,-4 3 3-16,0-1 2 0,1 1 0 0,-1 4 2 16,-2 0 0-16,0 0-3 0,-2 2-8 15,-2 1-5-15,-1 1-9 0,-4 3-14 16,0-1-22-16,0 1-36 0,-4 1-41 0,0 2-40 16,-2 0-81-16,1 0-120 0,-1 2-143 15,-3 1-60-15,0 2-8 0,-3 2 18 0,3-5 71 16</inkml:trace>
  <inkml:trace contextRef="#ctx0" brushRef="#br0" timeOffset="2249.91">25627 5668 165 0,'0'0'196'0,"0"0"-24"0,-3 0-41 15,1 2-34-15,0-2-20 0,2 0-7 0,0 1 1 16,0-1 0-16,0 0 6 0,2 2 9 16,0 0 9-16,-2-2 3 0,1 0 12 0,1 3 14 15,-2-3 20-15,1 2 6 0,-1 0 4 16,4 1 4-16,-3 0-3 0,3 1-17 16,-2 1-24-16,1-1-16 0,1 1-13 0,-3-2-16 15,1 1 1-15,1 1 13 0,-1-1 5 16,1 2 3-16,0 0-2 0,0-2-1 0,1 1-8 15,-2 2-20-15,1-4-14 0,1 1-12 16,0 1-2-16,1-2-3 0,2-1-3 16,2 1 1-16,-1-3 0 0,1 0 1 0,4-2 0 15,0-1-2-15,2-2 0 0,5-5-3 16,-2 1-2-16,2-6-3 0,2 2-4 16,0-2-3-16,-1-1-4 0,0 0-1 0,1-1-2 15,-1 0 0-15,-3 2 2 0,0 1 1 16,-2-1 0-16,3-2-3 0,-3 5 4 15,-3 0 1-15,-4 0 0 0,3 2-1 0,-3 1-1 16,-1 2 5-16,1 1-1 0,-4 2-7 16,-1-1-4-16,1 2-9 0,-2 0-24 0,1 0-57 15,-1 0-64-15,0 2-116 0,0-1-142 16,-2 1-153-16,1 1-55 0,0 0 3 0,1 0 43 16,-3 0 103-16</inkml:trace>
  <inkml:trace contextRef="#ctx0" brushRef="#br0" timeOffset="44689.15">2908 12010 57 0,'0'-2'139'16,"0"-1"-21"-16,0 1-17 0,0-1-20 16,0 0 49-16,0 2-67 0,-2-2 3 0,2 3 0 15,0-2 7-15,0 2 4 0,0 0 2 0,0-2 2 16,2 2 0-16,-2-1 1 0,0 1 3 15,0 0-2-15,0 0-5 0,0 0 2 16,0 0-1-16,0 0-3 0,0 0 3 0,0 0-1 16,0 0 5-16,0 0-1 0,0 0 2 0,0 0-3 15,0 1-5-15,0-1-6 0,0 0-5 16,1 2 1-16,-1-2 0 0,0 2 8 16,0-2 10-16,0 3 15 0,2-1 20 0,0 3-1 15,-1 0 1-15,1-1-11 0,1-1-11 0,-3 1-23 16,2 2-18-16,-1 0-10 0,-1 0-7 15,2 0-7-15,1 6 30 0,0-6-35 16,-3 1-7-16,3-2-6 0,-3 0 2 0,0 2-2 16,2-4-2-16,-2 2 3 0,0-1 6 15,0 1-4-15,0-2 15 0,1 0-1 0,-1 1-1 16,0-1-2-16,-1-2-5 0,1 3 4 16,0-1-13-16,0-3 0 0,0 3-3 0,0-3 2 15,1 3-1-15,-1-2-5 0,0 0 1 16,2 1 0-16,-2-1 4 0,1-1-6 0,-1 0 3 15,2 2 4-15,-2-2 1 0,0 0-2 16,0 0-6-16,0 0 1 0,0 2-2 0,0-2 0 16,0 0-4-16,0 0 2 0,0 0 1 0,0 0 0 15,0 0-2-15,2 0 4 0,-1 0 2 16,1 0 2-16,1 0 2 0,-1 1 5 16,1-1 0-16,0 0-1 0,-1 0 0 0,4 0-3 15,-3 2 3-15,3-2-4 0,-2 0-2 0,0 2-2 16,3-2-2-16,0 0-1 0,1 0-1 15,-1 0-2-15,1 0-2 0,1 0 4 0,-1 0 3 16,0 0-4-16,1 0-2 0,-1 0 5 0,0 0 0 16,0-2-7-16,1 2 1 0,-2 0 0 15,1 0 3-15,0 0-8 0,1-2 4 16,-1 2 2-16,-2 0-7 0,1 0 6 0,2 0-1 16,-4-1-2-16,3 1 1 0,-2 0 1 0,2-2 5 15,-2 2-1-15,1-2-4 0,-1 2 7 16,1 0-2-16,0-1-4 0,1 1 0 0,0-2-1 15,-1 2 0-15,0-1 0 0,1 1-3 16,-1 0 5-16,-1 0-4 0,3 0 5 16,-1 0 1-16,-1-1-3 0,1 1 1 0,-1-3-1 0,0 3 0 15,-1 0-3-15,0 0 0 0,2 0 3 16,-3-3 0-16,3 3-1 0,0 0-1 16,1 0 2-16,-1 0 5 0,-2 0-10 0,1-2 2 15,-1 2-2-15,2 0 2 0,-2 0 1 16,-1 0-5-16,3 0 6 0,0 0 4 0,-2 2-1 15,2-2 1-15,0 0-1 0,0 0 3 16,-2 0-5-16,2 0-3 0,-1 0-1 0,-1 0 0 16,2 0 1-16,-2 0 1 0,0 0 4 15,1 0-3-15,2 3 6 0,-3-3-5 16,1 0 0-16,1 0 1 0,1 0-4 0,-1 3 4 16,0-3-2-16,0 1 1 0,1-1 0 15,1 0 2-15,-2 1 1 0,3 1-1 0,-2-2 1 16,-1 1 5-16,-1-1-5 0,3 0-3 15,-1 2 0-15,-3-2 0 0,3 0-3 0,-1 0-1 16,-1 0 0-16,-1 0 1 0,3-2 3 16,-1 2 0-16,0 0 1 0,0 0-1 0,3-1 1 15,-3 1 4-15,2-2 2 0,0 2-7 16,0-1 6-16,0 1-6 0,0-1 3 16,2 1-1-16,-3-3-5 0,2 3 4 0,0 0-1 15,1 0 2-15,-2 0 0 0,0 0 2 16,0 0-4-16,0 0-3 0,0 0 4 0,0 0-1 15,0 0-2-15,0 0-4 0,-2 3 7 16,3-3 0-16,-2 0 3 0,1 1-3 0,-1-1-1 16,1 0 3-16,-1 1-6 0,2-1 6 15,-3 0-4-15,2 0 2 0,-2 0 3 0,3 0-4 16,-2 0 0-16,-1 0-4 16,3 0 3-16,0-1-2 0,-3 1 3 0,3 0 2 15,-3-1 5-15,2 1-2 0,-1-3-3 16,-1 3 1-16,0 0-4 0,0 0-1 0,1 0-1 15,-1 0 0-15,2 0 2 0,-1-3 0 0,2 3 3 16,-1 0 2-16,2 0-1 0,-1 0 2 16,2 0-2-16,0 0 2 0,-2-2-5 15,3 2 0-15,-1-1 3 0,2 1 0 0,-2 0 0 16,1-2 0-16,1 2-2 0,-3-2-1 16,2 2-1-16,1 0 1 0,-1 0 0 15,-1 2 0-15,1-2 0 0,-2 0 3 0,2 0-3 16,-1 0-2-16,0 0 5 0,1 0-1 15,-3 0-1-15,3 0-1 0,-2 0 4 0,0 0-1 16,1 0-3-16,-2-2 0 0,1 2 4 16,0 0 0-16,-3 0-8 0,4 0 4 15,-4 2-4-15,-1-2 3 0,1 0 0 0,-2 0 0 16,-1-2 2-16,1 2-1 0,0 0 2 16,-2 0-2-16,0-1 0 0,1 1 0 0,-1 0 0 15,0-1 0-15,1 1 3 0,-3 0-2 16,0 0-1-16,2-2-2 0,-2 2 2 0,1 0-2 15,-1 0-1-15,3 0 5 0,-2 0 3 16,1-1-1-16,3 1-2 0,-1-2 1 16,2 2-3-16,1 0-1 0,-1-1-5 0,2 1 4 15,-1 0 1-15,1-2 2 0,1 2 3 16,1 0-3-16,-2-1-2 0,3 1 1 0,-1 0-2 16,1-2 0-16,-3 2-3 0,2-1 3 15,-2 1 0-15,0 0 1 0,0-2 0 0,-1 2-2 16,1-2 7-16,0 2-4 0,-2 0 1 15,1 0-1-15,-1 0 2 0,1 0 0 16,-1 0-1-16,0 0-1 0,1 2 4 0,-2-2 0 16,0 0-4-16,1 0 1 0,-1 0-4 15,0 0 1-15,1 0 2 0,1 0-2 0,-2 0 2 16,0 0 2-16,3-2-2 0,-3 2 0 16,3-1-8-16,0 0 6 0,0 1 1 0,-1-2-2 15,2 2 4-15,-2-1 0 0,2 1 7 16,1 0-4-16,0 0-4 0,-1 0 0 0,1 0-2 15,1-1 3-15,-3 1-5 0,3 0-2 16,-1-2 6-16,-2 2 1 0,3-2 0 16,-1 2-10-16,-1 0 9 0,1-1-2 0,-3 1-1 15,2 0 1-15,0 0 1 0,0 0 8 16,-1 0-6-16,-1 0 5 0,2 0-4 0,-1 0-1 16,1 0-1-16,-2 0-1 0,2 0 0 15,-3 0-1-15,2-2 0 0,0 2 2 16,0 0-3-16,0 0 3 0,-1-2-5 0,2-1 1 15,-2 3 0-15,-2 0-3 0,3-2 4 16,-2 2-1-16,-1 0 13 0,-1-2-1 0,2 2-1 16,-1-1 0-16,0 1-5 0,0 0 1 15,1 0-12-15,-2 0 1 0,1 0 3 0,1 0 4 16,-1 0 1-16,0 0 0 0,0 0-2 16,1 0 5-16,1 0-4 0,-1 0-1 0,0 0 0 15,1 0-2-15,0 0-1 0,-2 0-2 16,4 1-3-16,-2-1 2 0,-2 0 2 0,4 2 2 15,-4-2 2-15,2 0-3 0,-1 2 5 16,1-2-5-16,-2 0-3 0,2 0-4 16,-2 0 1-16,-1 0 4 0,-1 0-6 15,2 0 7-15,-2 0 0 0,-1 0 4 0,0 0-4 16,-2 0-1-16,2 0 3 0,-1 0-2 16,-1 0 3-16,1 0 1 0,-3 0 1 0,1 0 2 15,1 0 1-15,-3 0 2 0,2 0-3 16,-1 0-1-16,-1 0 3 0,0 0-2 0,0 0 5 15,0 0-2-15,0 0-1 0,0 0 0 16,0 0 0-16,0 0 2 0,0 0 1 0,0 0-3 16,0 0 2-16,0 0 5 0,0 0-3 15,0 0 6-15,0 0 0 0,-1-2 6 16,-1 2 2-16,2 0 1 0,0-2 4 0,0 1-5 16,0-2-1-16,0-1-5 0,0 0-2 15,0-2-3-15,0-1-4 0,0 1 2 16,0-2-1-16,-2 1-1 0,1-2 1 0,1 1-2 15,-2 0 2-15,2-1 1 0,0 1 4 16,-1-1 7-16,1 3 7 0,0-1 8 0,0 2 4 16,-2 0 3-16,2 1 1 0,0 0-1 15,0 2-5-15,0 0-5 0,0 0-7 0,0 2-4 16,0-2-7-16,0 0-6 0,0 2-3 16,0 0-2-16,-2 0-3 0,2 0-4 15,0 0-5-15,0 0-2 0,0 0-28 0,0 0-61 16,-1 0-87-16,1 0-96 0,-2 0-186 0,0 0-198 15,0 0-81-15,-3 0 3 0,2 2 60 16,-4 0 80-16,3-2 181 0</inkml:trace>
  <inkml:trace contextRef="#ctx0" brushRef="#br0" timeOffset="49905.46">5998 13029 16 0,'0'0'122'0,"0"0"-9"0,0 0-7 16,-2 0 8-16,2 0-4 0,0 0-6 15,0 0-9-15,0 0-18 0,0 0-12 0,0 0-7 16,0 0-2-16,0 0 10 0,0 0 7 16,0 0 5-16,0 0-1 0,0 0 3 0,0 0-2 15,0 0-7-15,0 0-5 0,0 0-2 16,0-3-2-16,0 3 2 0,0 0-1 15,0 0 0-15,2 0 2 0,-2 0 0 16,0 0 3-16,1 0-1 0,-1 0-2 0,2 0 2 16,-2 0-2-16,2 0 2 0,1 0-5 15,0 0-5-15,-1 0-5 0,1 0-7 0,0 0-6 16,-1 3-7-16,1-3-4 0,3 1 1 16,-3-1-4-16,-1 1 1 0,1-1-1 0,0 2-2 15,0-2 4-15,2 0 3 0,-2 1 14 16,2-1 7-16,0 2 3 0,-1-2-2 0,1 2 3 15,0-2-6-15,-2 1-3 0,2-1-2 16,1 0 0-16,-1 0 5 0,-2 0 1 16,3 0-1-16,-1 0-9 0,0 0-3 0,3 0-6 15,-2 0-7-15,0 2-7 0,1-2-4 16,-1 0 0-16,2 2-5 0,-2-2 1 0,2 0 1 16,0 3 5-16,0-3-1 0,0 2-7 15,0-2 3-15,0 3-3 0,1-3-5 16,-1 2-2-16,2 0 3 0,-1-2 1 0,-1 0-2 15,0 3 4-15,3-3 1 0,-2 0-2 16,-1 2 1-16,2-2 1 0,1 2-2 16,-2-2-1-16,1 0 2 0,1 1 0 0,0-1 1 15,-1 0-3-15,0 2 2 0,0-2-3 16,-2 0 3-16,3 0-1 0,-1 0-3 0,-1 0 2 16,2 0 0-16,0-2 3 0,-1 2-1 15,1 0 0-15,0 0 3 0,-2-1-2 0,2 1-1 16,-1-2-2-16,-2 0-3 0,3 2-1 15,-2 0 1-15,1 0 4 0,1 0-4 0,-2-3-1 16,1 3 1-16,1 0 0 0,0 0-1 16,-1 0-1-16,0 0 0 0,2 0 2 15,-3 0 3-15,2 0-1 0,-1 0 0 0,-1 3 0 16,2-3-1-16,-3 2 0 0,2 0 1 16,0-1-3-16,-2 1 0 0,2 0 0 0,-1-2-3 15,1 1 1-15,-1 1 0 0,2-1 2 16,-3-1 0-16,2 0-1 0,-2 1 2 15,1-1 6-15,-1 1-3 0,2-1 0 0,-3 0 3 16,3 0-2-16,-2 0-3 0,0 0 0 16,1 2-1-16,1-2-4 0,-1 2 3 0,0-2 2 15,1 1 0-15,-2 1-1 0,1 1 0 16,1-2 0-16,-2 2-1 0,0-1-1 0,3-1 1 16,-3 0 0-16,0 3 0 0,1-3 3 15,1 1 1-15,-1-1 0 0,2 1 2 0,0-2-2 16,-1 3 2-16,2-3 0 0,-2 1 2 15,1-1-1-15,3 0 4 0,-1 0 5 16,1 0-3-16,0 0-2 0,2 0 2 0,-2 0-1 16,2 0-1-16,-2 0-2 0,2 0 1 15,-3 0-2-15,2 0 1 0,-3 0 1 0,-1 0-3 16,1 0-1-16,0 0-3 0,0 0 0 16,-2 0-5-16,-1 1 1 0,2-1 0 15,-3 0 3-15,2 0 2 0,-1 0-2 0,0 0 4 16,-1 0-6-16,2-1 5 0,-1 1-2 15,1-1 2-15,-2 1-3 0,3-3 2 0,-2 3 3 16,-1-2-3-16,2 2 2 0,-1-1-2 16,2 1 0-16,-1 0-3 0,1-2 1 15,-2 2-3-15,1-1-5 0,-1 1 4 0,2 0-4 16,-3-2 5-16,3 2 0 0,-3-2 1 16,2 2 2-16,2 0-2 0,-2 0 3 0,-1-1-2 15,2 1 3-15,0 0 4 0,-4-1-6 16,2 1 2-16,1-2 2 0,-1 2 2 0,2 0-6 15,-3 0-1-15,3 0 1 0,-3 0-1 16,3-1-3-16,-3 1-3 0,2 0 1 16,-1 0 0-16,-1 0 2 0,2-2 0 0,0 2 2 15,-2 0 3-15,2 0-2 0,2 0 0 16,-4 2-1-16,4-2 0 0,-2 1 3 0,2-1 0 16,-1 0-1-16,1 0-2 0,-1 2 2 15,3-2-1-15,-4 0 1 0,3 0-3 16,-1 0 1-16,-2 1-1 0,1-1 0 0,1 0 1 15,0 1 0-15,0 1 1 0,-1-2 0 16,-1 2 0-16,2-1-4 0,0 1 3 16,-1-2 0-16,1 0-2 0,-1 1 2 0,2-1 0 15,-2 0 6-15,0 0-2 0,2 0 1 16,-2 0-4-16,1 0 2 0,1 0-1 0,-2 0-2 16,3 0-2-16,-2 0-1 0,0 0 3 15,2 0-3-15,-2 0 3 0,2 0-3 0,-3 2 1 16,3-2 2-16,-3 3 2 0,3-2-2 15,-3-1-3-15,2 1 2 0,-1-1 1 0,1 0 1 16,0 0 2-16,-2 0 0 0,3 0 2 16,-1 0-2-16,-2-1-2 0,3 1-2 15,-1-1-4-15,-1-2 7 0,1 3-4 0,0 0 5 16,2 0-1-16,-2-2-2 0,1 1 0 16,-1 1-1-16,1-2 0 0,1 1-2 15,0 1 3-15,-2-2 4 0,2 0-1 0,0 1 0 16,2 1-3-16,-2-1-3 0,0-1 1 15,0 1-3-15,0-1 0 0,0 1 2 0,0 1 1 16,-2-2 3-16,3 2 2 0,-2 0 3 16,-1-1-1-16,2 1-5 0,0 0 1 15,-1 0-1-15,0 0 0 0,0 0-1 0,1 0 1 16,-1 0 2-16,-3 0-3 0,3 0 1 16,-1 0-1-16,-2 0 2 0,1 0-1 0,0 0-1 15,-3 0 1-15,4 0 0 0,-4 0 0 16,2 0-2-16,0 0 1 0,-1 0-1 0,1 0 2 15,-2 0 0-15,1 0 0 0,2 0-1 16,-2 0-1-16,0 0 4 0,0 0 2 16,0 0-2-16,1 0 1 0,0 0 3 0,0 0-4 15,-1 0-3-15,2 0-3 0,-1 0 3 16,3 0-3-16,-4-2 3 0,3 1 0 0,-1-1 1 16,0 0-1-16,1 1 0 0,0-1-1 15,0-1 2-15,1 1-9 0,-3-1 5 16,3 1 3-16,-1 0 1 0,-2-1 1 0,2 1-2 15,-2 0 11-15,1-1 0 0,-2 1-5 16,1 2-1-16,0-3-1 0,-3 3 5 0,2 0-6 16,-1-2-6-16,-1 2 2 0,0-2 1 15,2 1 1-15,-1 1-9 0,0-2 3 16,-2 0 5-16,2 1 1 0,-3-1 0 0,2 1 1 16,-1 0 6-16,-1-2-6 0,2 3 0 15,-2 0 2-15,-1-2-2 0,1 2-6 0,-1 0 4 16,1-1 3-16,-3 1 2 0,2 0 5 15,-2 0-3-15,1 0 0 0,-1-2-4 16,0 2-1-16,-1-1 0 0,2 1-3 0,-1 0 0 16,-1 0 4-16,1 0-1 0,-1 0 3 15,1 0 0-15,-2 0 15 0,1 0-5 0,0 0 5 16,-1 0-5-16,-1 0-1 0,0 0-39 16,0 0-99-16,-3-2-131 0,-2 0-232 15,-1 2-151-15,-7-1-81 0,1 0-10 0,-6-1 65 16,1 2 120-16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475A8-A6A7-45EA-B507-31566CF5E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3F6685-0882-4C36-BA85-FEEC296F46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B815E-343D-4C71-99F1-134332CD3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715A-D0A3-4E8B-B4D2-0DF6D486DE98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06846-DA03-4411-91D3-589A3AC4D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E6FD9-4E88-471A-AC7B-AB99B5394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9F6C-2F99-4F57-B848-1F48570D05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437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7F5A7-B315-482D-AF7B-F1F60520F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4742F1-B6CC-4BC5-99D4-7EDDE55A2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1C81B-BD8F-4D15-9716-1746D5CF6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715A-D0A3-4E8B-B4D2-0DF6D486DE98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EF297-F2B4-49CB-95E7-CF4D02A1C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FD268-5134-428B-A4C3-84F1854ED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9F6C-2F99-4F57-B848-1F48570D05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337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E052CE-994F-47C8-B161-7DD18F2121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10CB4-58CE-41C0-800F-977889AEC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0196A-CB8D-4158-A772-E02382326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715A-D0A3-4E8B-B4D2-0DF6D486DE98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56667-D2E3-4977-8F50-5BE05598F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74C3B-F958-4A19-943C-988FE9670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9F6C-2F99-4F57-B848-1F48570D05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56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0905C-7BE7-4152-B9B8-DA6C121E0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23F28-5109-45AD-9911-11DB427C1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3036C-5CC0-4E18-9677-03040E590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715A-D0A3-4E8B-B4D2-0DF6D486DE98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15693-FD59-474E-84F0-33FABCB2E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20F7B-DE11-4044-88D7-E9C137671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9F6C-2F99-4F57-B848-1F48570D05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723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417A1-D120-45DA-A84C-8857AFF36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31A8D-471D-4315-8D0C-B25ABA8EF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344CD-0BC4-42DA-8423-C98238B38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715A-D0A3-4E8B-B4D2-0DF6D486DE98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C2DB5-EB53-41C3-8D31-4EAD358C5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05C1D-E7DF-4425-8FC9-57CDB4408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9F6C-2F99-4F57-B848-1F48570D05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1715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7F832-67A3-4B1B-9958-9FFA78F5B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D6081-9DEB-4839-A4FE-DACB63F5ED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122C3-4719-435F-BFDA-7D7C3A9E6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022DDB-202C-479B-AE9A-B89680D5A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715A-D0A3-4E8B-B4D2-0DF6D486DE98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40A449-C620-403E-821F-0A1C42222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735133-DA31-417F-948F-3E640662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9F6C-2F99-4F57-B848-1F48570D05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217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761F9-D2EE-4A45-9325-6E4034CE4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DC41A-15CC-44BD-9C8F-5BE45B34D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AD638D-1397-4F55-A00A-42EAC04CA3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4424E-B1B1-4EBB-94C5-299977C311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73ADDB-775C-4DEC-9F90-50DB03E1D7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DC13C1-88C3-4162-89EE-F89083ECF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715A-D0A3-4E8B-B4D2-0DF6D486DE98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DBA033-38F2-4028-9123-1EA008409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0BF377-D8BB-4EF1-9DC8-B82F69D07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9F6C-2F99-4F57-B848-1F48570D05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4143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36493-670C-44BE-B753-0E95BE4C8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A14A80-07CA-4773-9081-1020905E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715A-D0A3-4E8B-B4D2-0DF6D486DE98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34A696-2798-46B7-9D70-C0664BB9D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0B493-2744-4D5A-9670-CF14D4165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9F6C-2F99-4F57-B848-1F48570D05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848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2A491B-A02D-4345-A0E0-054F373CA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715A-D0A3-4E8B-B4D2-0DF6D486DE98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64DD7D-A0A8-47EF-B2C6-0A27D344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7B1D3B-2751-49FE-AFAC-A88AB7B9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9F6C-2F99-4F57-B848-1F48570D05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224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1A703-D5BD-40F8-9337-C4FF6A216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2745F-D291-456E-A7AB-DC22237D8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6F2E6E-C04E-43CD-833E-7BFC4AE9C1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BA3827-CB76-4AFA-9143-4AE9AF6CF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715A-D0A3-4E8B-B4D2-0DF6D486DE98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D60C7-B1D0-4F0D-88D2-5362C0673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8F479-5224-4474-92FB-AD6244371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9F6C-2F99-4F57-B848-1F48570D05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679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64A5F-70C2-4F08-B594-10C098DF6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52AD19-3772-4AB9-A987-115B83ED2F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EFB726-AC01-4F36-8F0C-37CB271683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3D709-4294-4683-BFA0-DCFC8C7C2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715A-D0A3-4E8B-B4D2-0DF6D486DE98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0425B4-1341-4DB5-BC79-706C77EFF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A57BD8-B19C-40C2-921F-9839377D1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9F6C-2F99-4F57-B848-1F48570D05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0977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A7FF6A-CFDD-456A-AFD9-6FF22CBE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3FF17-9B08-4BBB-B829-60A5FA8A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DCC2A-B77A-4A4E-8756-DB69BEA8D3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0715A-D0A3-4E8B-B4D2-0DF6D486DE98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95A3E-CF6D-4FB4-8A41-89A99E6EA6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FAAAC-61AB-4142-A9FE-53DFCA9FD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E9F6C-2F99-4F57-B848-1F48570D05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790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798E5-0524-4D65-913C-F7434B6E4E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Color Spaces in OpenCV |Python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E21795-35B4-44FA-996E-A5BE58211D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Saumya Chaturvedi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0567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C79299-EAD3-4819-81A6-9FD31F89A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IN">
                <a:solidFill>
                  <a:srgbClr val="FFFFFF"/>
                </a:solidFill>
              </a:rPr>
              <a:t>Color spaces 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BBCFA7F0-8943-4540-AB0B-D4FFAC458E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1812635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3013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94E3C-7AF2-4F8D-A2CD-1E41A5BD2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4944152" cy="1622321"/>
          </a:xfrm>
        </p:spPr>
        <p:txBody>
          <a:bodyPr>
            <a:normAutofit/>
          </a:bodyPr>
          <a:lstStyle/>
          <a:p>
            <a:r>
              <a:rPr lang="en-IN" dirty="0"/>
              <a:t>BGR color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24D33-9A44-4893-95AC-99508D78D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4944151" cy="3785419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OpenCV’s default color space is RGB.</a:t>
            </a:r>
          </a:p>
          <a:p>
            <a:pPr algn="just"/>
            <a:r>
              <a:rPr lang="en-US" sz="2400" dirty="0"/>
              <a:t>However, it actually stores color in the BGR format. </a:t>
            </a:r>
          </a:p>
          <a:p>
            <a:pPr algn="just"/>
            <a:r>
              <a:rPr lang="en-US" sz="2400" dirty="0"/>
              <a:t>It is an additive color model where the different intensities of Blue, Green and Red give different shades of color.</a:t>
            </a:r>
            <a:endParaRPr lang="en-IN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AE6DF4-8B96-4BEE-9C89-E88C7C82A3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4709" y="1556371"/>
            <a:ext cx="4475531" cy="3742011"/>
          </a:xfrm>
          <a:prstGeom prst="rect">
            <a:avLst/>
          </a:prstGeom>
          <a:effectLst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DEE65D1-DCC1-4B7E-BF28-FC2D4FA4E774}"/>
                  </a:ext>
                </a:extLst>
              </p14:cNvPr>
              <p14:cNvContentPartPr/>
              <p14:nvPr/>
            </p14:nvContentPartPr>
            <p14:xfrm>
              <a:off x="1945800" y="3834720"/>
              <a:ext cx="2752920" cy="2203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DEE65D1-DCC1-4B7E-BF28-FC2D4FA4E77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36440" y="3825360"/>
                <a:ext cx="2771640" cy="23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0958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39D66-8073-4417-9410-DE04DEED5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4944152" cy="1622321"/>
          </a:xfrm>
        </p:spPr>
        <p:txBody>
          <a:bodyPr>
            <a:normAutofit/>
          </a:bodyPr>
          <a:lstStyle/>
          <a:p>
            <a:r>
              <a:rPr lang="en-IN" dirty="0"/>
              <a:t>HSV color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E6EF2-DA68-4D28-A401-CA1B5256D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4944151" cy="3785419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 It stores color information in a cylindrical representation of RGB color points. </a:t>
            </a:r>
          </a:p>
          <a:p>
            <a:pPr algn="just"/>
            <a:r>
              <a:rPr lang="en-US" sz="2400" dirty="0"/>
              <a:t>It attempts to depict the colors as perceived by the human eye. </a:t>
            </a:r>
          </a:p>
          <a:p>
            <a:pPr algn="just"/>
            <a:r>
              <a:rPr lang="en-US" sz="2400" dirty="0"/>
              <a:t>Hue value varies from 0-179, Saturation value varies from 0-255 and Value value varies from 0-255. It is mostly used for color segmentation purpose.</a:t>
            </a:r>
            <a:endParaRPr lang="en-IN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49C15A-9559-4348-9AB2-F0D73EC482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4709" y="1894507"/>
            <a:ext cx="4475531" cy="3065738"/>
          </a:xfrm>
          <a:prstGeom prst="rect">
            <a:avLst/>
          </a:prstGeom>
          <a:effectLst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446D487-9E13-490B-AAA3-9D41C44A4A66}"/>
                  </a:ext>
                </a:extLst>
              </p14:cNvPr>
              <p14:cNvContentPartPr/>
              <p14:nvPr/>
            </p14:nvContentPartPr>
            <p14:xfrm>
              <a:off x="4884840" y="4458600"/>
              <a:ext cx="820080" cy="9460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446D487-9E13-490B-AAA3-9D41C44A4A6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75480" y="4449240"/>
                <a:ext cx="838800" cy="96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4296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D5180-A37A-4C92-AA97-60C377BD9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4944152" cy="1622321"/>
          </a:xfrm>
        </p:spPr>
        <p:txBody>
          <a:bodyPr>
            <a:normAutofit/>
          </a:bodyPr>
          <a:lstStyle/>
          <a:p>
            <a:r>
              <a:rPr lang="en-IN" dirty="0"/>
              <a:t>CMYK color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778D5-3519-4C2E-B7E6-3E4E7BAA9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1802296"/>
            <a:ext cx="4944151" cy="4421523"/>
          </a:xfrm>
        </p:spPr>
        <p:txBody>
          <a:bodyPr>
            <a:normAutofit/>
          </a:bodyPr>
          <a:lstStyle/>
          <a:p>
            <a:pPr algn="just"/>
            <a:r>
              <a:rPr lang="en-US" sz="2200" dirty="0"/>
              <a:t>Unlike, RGB it is a subtractive color space. The CMYK model works by partially or entirely masking colors on a lighter, usually white, background. </a:t>
            </a:r>
          </a:p>
          <a:p>
            <a:pPr algn="just"/>
            <a:r>
              <a:rPr lang="en-US" sz="2200" dirty="0"/>
              <a:t>The ink reduces the light that would otherwise be reflected. Such a model is called subtractive because inks “subtract” the colors red, green and blue from white light. </a:t>
            </a:r>
          </a:p>
          <a:p>
            <a:pPr algn="just"/>
            <a:r>
              <a:rPr lang="en-US" sz="2200" dirty="0"/>
              <a:t>White light minus red leaves cyan, white light minus green leaves magenta, and white light minus blue leaves yellow.</a:t>
            </a:r>
            <a:endParaRPr lang="en-IN" sz="2200" dirty="0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0246AA-0E46-449A-B7FB-CDB4911EE6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4709" y="1514448"/>
            <a:ext cx="4475531" cy="3825856"/>
          </a:xfrm>
          <a:prstGeom prst="rect">
            <a:avLst/>
          </a:prstGeom>
          <a:effectLst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93082AF-0F07-405B-8C95-20AE01028671}"/>
                  </a:ext>
                </a:extLst>
              </p14:cNvPr>
              <p14:cNvContentPartPr/>
              <p14:nvPr/>
            </p14:nvContentPartPr>
            <p14:xfrm>
              <a:off x="1046160" y="1972080"/>
              <a:ext cx="8885880" cy="30250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93082AF-0F07-405B-8C95-20AE0102867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6800" y="1962720"/>
                <a:ext cx="8904600" cy="304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70702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269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Color Spaces in OpenCV |Python</vt:lpstr>
      <vt:lpstr>Color spaces </vt:lpstr>
      <vt:lpstr>BGR color space</vt:lpstr>
      <vt:lpstr>HSV color space</vt:lpstr>
      <vt:lpstr>CMYK color space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Spaces in OpenCV</dc:title>
  <dc:creator>Saumya Chaturvedi</dc:creator>
  <cp:lastModifiedBy>Saumya Chaturvedi</cp:lastModifiedBy>
  <cp:revision>1</cp:revision>
  <dcterms:created xsi:type="dcterms:W3CDTF">2021-08-12T04:47:41Z</dcterms:created>
  <dcterms:modified xsi:type="dcterms:W3CDTF">2021-08-12T08:17:35Z</dcterms:modified>
</cp:coreProperties>
</file>