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2" r:id="rId8"/>
    <p:sldId id="263" r:id="rId9"/>
    <p:sldId id="261"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E9046F-DD7C-41BD-B3F6-41E9235B3E95}" v="2" dt="2021-08-10T09:19:51.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umya Chaturvedi" userId="86bbae60f98f0cea" providerId="LiveId" clId="{C1E9046F-DD7C-41BD-B3F6-41E9235B3E95}"/>
    <pc:docChg chg="addSld modSld">
      <pc:chgData name="Saumya Chaturvedi" userId="86bbae60f98f0cea" providerId="LiveId" clId="{C1E9046F-DD7C-41BD-B3F6-41E9235B3E95}" dt="2021-08-10T09:19:51.137" v="4"/>
      <pc:docMkLst>
        <pc:docMk/>
      </pc:docMkLst>
      <pc:sldChg chg="addSp new">
        <pc:chgData name="Saumya Chaturvedi" userId="86bbae60f98f0cea" providerId="LiveId" clId="{C1E9046F-DD7C-41BD-B3F6-41E9235B3E95}" dt="2021-08-10T09:19:51.137" v="4"/>
        <pc:sldMkLst>
          <pc:docMk/>
          <pc:sldMk cId="1059507938" sldId="265"/>
        </pc:sldMkLst>
        <pc:inkChg chg="add">
          <ac:chgData name="Saumya Chaturvedi" userId="86bbae60f98f0cea" providerId="LiveId" clId="{C1E9046F-DD7C-41BD-B3F6-41E9235B3E95}" dt="2021-08-10T08:54:39.617" v="3"/>
          <ac:inkMkLst>
            <pc:docMk/>
            <pc:sldMk cId="1059507938" sldId="265"/>
            <ac:inkMk id="4" creationId="{FDD29BB9-2616-4BDD-BDF0-302E2267BFE4}"/>
          </ac:inkMkLst>
        </pc:inkChg>
        <pc:inkChg chg="add">
          <ac:chgData name="Saumya Chaturvedi" userId="86bbae60f98f0cea" providerId="LiveId" clId="{C1E9046F-DD7C-41BD-B3F6-41E9235B3E95}" dt="2021-08-10T09:19:51.137" v="4"/>
          <ac:inkMkLst>
            <pc:docMk/>
            <pc:sldMk cId="1059507938" sldId="265"/>
            <ac:inkMk id="5" creationId="{3553361D-1472-415C-BE68-D89F494AE8CC}"/>
          </ac:inkMkLst>
        </pc:inkChg>
      </pc:sldChg>
      <pc:sldChg chg="new">
        <pc:chgData name="Saumya Chaturvedi" userId="86bbae60f98f0cea" providerId="LiveId" clId="{C1E9046F-DD7C-41BD-B3F6-41E9235B3E95}" dt="2021-08-10T08:50:34.120" v="1" actId="680"/>
        <pc:sldMkLst>
          <pc:docMk/>
          <pc:sldMk cId="524498678" sldId="266"/>
        </pc:sldMkLst>
      </pc:sldChg>
      <pc:sldChg chg="new">
        <pc:chgData name="Saumya Chaturvedi" userId="86bbae60f98f0cea" providerId="LiveId" clId="{C1E9046F-DD7C-41BD-B3F6-41E9235B3E95}" dt="2021-08-10T08:50:35.210" v="2" actId="680"/>
        <pc:sldMkLst>
          <pc:docMk/>
          <pc:sldMk cId="3631064674" sldId="267"/>
        </pc:sldMkLst>
      </pc:sldChg>
    </pc:docChg>
  </pc:docChgLst>
</pc:chgInfo>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cm"/>
          <inkml:channel name="T" type="integer" max="2.14748E9" units="dev"/>
        </inkml:traceFormat>
        <inkml:channelProperties>
          <inkml:channelProperty channel="X" name="resolution" value="1612.54919" units="1/cm"/>
          <inkml:channelProperty channel="Y" name="resolution" value="2580.07886" units="1/cm"/>
          <inkml:channelProperty channel="F" name="resolution" value="10E-6" units="1/cm"/>
          <inkml:channelProperty channel="T" name="resolution" value="1" units="1/dev"/>
        </inkml:channelProperties>
      </inkml:inkSource>
      <inkml:timestamp xml:id="ts0" timeString="2021-08-09T08:02:43.952"/>
    </inkml:context>
    <inkml:brush xml:id="br0">
      <inkml:brushProperty name="width" value="0.05292" units="cm"/>
      <inkml:brushProperty name="height" value="0.05292" units="cm"/>
      <inkml:brushProperty name="color" value="#002060"/>
    </inkml:brush>
    <inkml:brush xml:id="br1">
      <inkml:brushProperty name="width" value="0.05292" units="cm"/>
      <inkml:brushProperty name="height" value="0.05292" units="cm"/>
      <inkml:brushProperty name="color" value="#FF0000"/>
    </inkml:brush>
    <inkml:brush xml:id="br2">
      <inkml:brushProperty name="width" value="0.05292" units="cm"/>
      <inkml:brushProperty name="height" value="0.05292" units="cm"/>
      <inkml:brushProperty name="color" value="#00B050"/>
    </inkml:brush>
  </inkml:definitions>
  <inkml:trace contextRef="#ctx0" brushRef="#br0">14156 865 80 0,'-2'-2'242'16,"-1"2"38"-16,0-3 477 0,3 1-531 0,0 2-13 16,0 0-16-16,0-2-21 0,0 2-24 0,2 0-28 15,-2-1-17-15,1 1-14 0,-1 0-11 16,2 0-3-16,-1 0-3 0,1 0 0 0,-2 0-1 15,2 0 0-15,-1 1 0 16,2-1-1-16,-2 2 2 0,1 0 1 0,3 3 2 0,-2-2 0 16,0 4 3-16,1 0-1 0,0 3-2 15,0 1-10-15,0 4-9 0,-1 0-4 0,2 3-6 16,-2 1-4-16,0 2-4 0,-1 3-2 0,1-1 3 16,2 2 2-16,-2 2 0 0,2-3 1 15,-4 1-5-15,2 3-3 0,-1-3-8 0,1-1-1 16,0 0-7-16,-1-1-5 0,0-1 1 15,-1-1-2-15,1 0 1 0,0-3-4 0,-2 0-1 16,1-3 0-16,-1-1-4 0,0-1 0 0,0-2 1 16,-1-1 2-16,1-1-4 0,-4-1-5 15,1-3-50-15,1-2-82 0,-1-1-94 16,0-2-166-16,-2-5-201 0,-1-4-116 0,1 1-14 16,2-7 41-16,0-3 74 0,0-4 151 0</inkml:trace>
  <inkml:trace contextRef="#ctx0" brushRef="#br0" timeOffset="401.22">13858 875 185 0,'-7'-2'255'0,"0"1"34"16,3-3-16-16,0 4-31 0,1-1-8 0,0 1-1 16,3-2-5-16,0 2-14 0,0 0-34 0,6 0-42 15,4 0-38-15,6 0-23 0,3 0-17 16,8 0-11-16,4 0-6 0,4 0-3 0,6 0 2 15,2 0-4-15,2 2-4 0,0-1-6 16,2 1 2-16,-1 0-7 0,1-1-8 16,-4 1-6-16,1-2-5 0,-6 0-2 0,0 1 0 15,-6-1-1-15,-2 1 2 0,-5-1-1 16,-3 0-2-16,-6 1-1 0,-2 1-4 0,-6 0-12 16,-3-2-37-16,-5 1-91 0,-3 1-111 0,-2 1-115 15,-6 1-98-15,0 0-40 0,0 3 9 16,-5-4 76-16,2 4 107 0</inkml:trace>
  <inkml:trace contextRef="#ctx0" brushRef="#br0" timeOffset="700.85">13870 1482 90 0,'-12'12'221'0,"0"-2"15"16,2-1-26-16,4 1-57 0,-1-5-28 0,3 2 15 16,4-2 37-16,2 0 43 0,3 0 27 0,5-3 13 15,3-1-2-15,6 3-29 0,5-4-49 16,4 0-42-16,4 0-31 0,1 0-19 16,5-2-9-16,0 2-11 0,3-2-3 0,-1 2-9 15,-2-1-8-15,0 1-11 0,-2 0-9 0,-5-1-8 16,-2 1-5-16,-5 0-4 0,-5 0-7 0,-2-1-6 15,-6 1-29-15,0 0-55 0,-6 0-152 16,1-2-199-16,-4-1-102 0,-2 0-52 0,0 0-2 16,-2-3 37-16,4-1 147 0</inkml:trace>
  <inkml:trace contextRef="#ctx0" brushRef="#br0" timeOffset="2508.27">14823 1286 221 0,'0'-5'358'0,"0"3"66"0,2-2 20 16,-1-1-18-16,1 1-43 0,1-1-22 0,-2 2-24 15,2-2-29-15,-1 3-23 0,-2-1-25 0,3 2-40 16,-1-3-35-16,-1 4-33 0,1 0-27 16,-2 0-29-16,3 0-26 0,-3 4-17 0,3-1-8 15,-1 0-7-15,1 4-1 0,2 2 9 16,-2 1 4-16,0 2 6 0,0 2-3 16,0-1-2-16,-1 2-4 0,1 0-8 0,1 0-6 15,-1 2-4-15,0-2-2 0,1 1-4 0,-1-1-3 16,-1-2-4-16,1 1-2 0,0-2-3 15,-1-1-2-15,1-2-1 0,-3-2 0 0,4 1 0 16,-4-4 2-16,0-2 15 0,1 2 29 0,-1-3 23 16,2-2 15-16,-1 0 5 0,1-5-1 15,4-2-10-15,-1-2-26 0,1-3-23 0,2-4-15 16,0 0-8-16,1-1-3 0,-1 1-6 0,0 3 0 16,3-2-4-16,0 2 1 0,-1 0 0 15,1 4 2-15,-2 1 2 0,1 1 2 16,1 3 0-16,-2 0 4 0,1 3-4 0,2 1 2 15,0 2 0-15,0 3 0 0,-1 0 0 0,-1 2-5 16,1 1 3-16,-2 1-5 0,3 1 1 16,-2 0-2-16,0-1-2 0,0 2 2 0,2-3 0 15,-1 0 1-15,0 0 2 0,0-2 0 16,0-2 0-16,3-2 2 0,-2-1-1 16,-1-1 2-16,1-2-6 0,-2-1 2 0,0 0-2 15,-1 0-2-15,-1 2 0 0,-3-1 0 0,1-1 0 16,-3 4-1-16,3-3-2 0,-3 3-1 15,4 0 0-15,1 0-1 0,2 3 1 0,3-1 3 16,4 1-4-16,1 1-29 0,3 1-59 0,1-2-104 16,2 1-122-16,2-1-110 0,1-1-109 15,0-2-107-15,2 0-63 0,-3-2 19 0,1 0 65 16,-3-3 81-16,-2 2 111 0,-1 1 154 16,-4-3 157-16,-3 2 163 0,-2 1 149 0,-2 0 115 15,-3-1 75-15,-1-1 58 0,-3 1 23 0,1 0-19 16,-4 0-56-16,0-1-64 0,-2 2-50 15,-1-1-53-15,0 0-49 0,-2 0-39 16,0 2-23-16,-3-1-13 0,4 1-12 0,-3-1-13 0,-1 2 0 16,3 0-1-16,-1 0-4 0,2 0 2 15,-3 2 2-15,2-1 0 0,-1 1 0 16,-3-1-8-16,-1 4-6 0,0-1-6 0,-2 1-5 16,-1 0-1-16,0 4-5 0,-1-1-4 15,1 1-3-15,0 1-4 0,0 1-5 0,0 1-4 16,2 0-2-16,1 1-2 0,0-1-2 15,3 1-2-15,1-1-1 0,1-1-3 0,3 2 0 16,2-3 0-16,2-1 0 0,1-2 2 0,4 0 1 16,1-2 2-16,2-2 1 0,3-2-2 15,4-1 1-15,0-3-1 0,0-3-1 0,-1-1-2 16,3-2-2-16,-3-3-3 0,-1 1-1 16,1-3-1-16,-2 2 5 0,-2 2 5 0,-2-2 19 15,-2 3 28-15,0-1 24 0,-3 5 24 0,1-1 17 16,-3 1 5-16,0 2-8 0,1 2-22 15,-3-1-22-15,3 2-25 0,-1 2 2 16,-2 1-41-16,3 3-3 0,0 0-2 0,2-1 0 16,-1 5-1-16,2-1-1 15,1 1-1-15,1 1-1 0,2-1-3 0,-1 2-31 0,4-4-50 16,0 4-79-16,3-7-120 0,3 2-131 16,0-4-104-16,3-1-67 0,1-4-55 15,0-3-20-15,0-2 46 0,-1-4 86 0,1-3 91 16,-5 0 96-16,3-1 124 0,-5-4 146 0,-1 2 131 15,0-3 107-15,-1 2 76 0,-3 1 68 16,-3 1 51-16,0 1 23 0,-5 3 18 0,0 1-5 16,-2 2-11-16,-2 1-32 0,0 1-52 0,-4 3-61 15,-2-1-70-15,-4 5-49 16,-2 0-47-16,-3 5-26 0,1 2-12 0,-5 0-11 0,2 3-3 16,2 0-3-16,3 3-5 0,2-1-5 15,4-1-4-15,3 3 1 0,1-2-2 0,4 0 1 16,-1-1-3-16,4-1-11 15,12 5-78-15,-6-10-5 0,1-4-32 0,2-1-19 16,-2-3 0-16,1-2 13 0,-2 0 32 0,0-5 26 16,2 3 32-16,-4-2 28 0,-2 1 33 15,0 0 40-15,-2 2 38 0,0 1 25 0,-2 0 15 16,0 3 2-16,-1 0-23 0,0 1-32 16,-2 1-33-16,0 1-29 0,0 3-14 0,-4 4-4 15,1 3 6-15,2 2 8 0,-4 3 14 16,1 6 15-16,-3 0 11 0,4 4 4 0,-2 1 0 15,-2 3-8-15,3 1-6 0,-3 3-11 16,1-1-11-16,2 2-7 0,-3 3-9 0,2-1-2 16,0-1-6-16,1 2-3 0,-4-1 1 0,0-3 0 15,2 0-3-15,-2-3 0 0,-2-2 4 0,2-3-2 16,0-1-1-16,-2-4-1 0,0-2-4 16,2-1 5-16,-3-1 2 0,3-5-3 0,0-2 0 15,2-1 4-15,-2-3 18 0,3-1 11 16,1-4 7-16,0-2 6 0,1-4 1 0,3-3-1 15,2-4-11-15,3-5-15 0,4-3-11 0,4-4-6 16,1-7-4-16,5-2-6 0,4-4-1 16,0-4-2-16,5 0-4 0,2-1 0 15,0 0-2-15,5 2-3 0,-1 1-4 0,1 0 5 16,0 3-2-16,0 2 0 0,2 0 4 0,-4 4 3 16,0 2 4-16,-3 1 0 0,-3 4 5 15,-4 1 1-15,-1 3 0 0,-5 5 1 0,-4 2 1 16,-3 1 2-16,-2 4-3 0,-4 1 2 15,-6 2-2-15,-3 4 2 0,-5 3-1 0,-5 2-1 16,-3 3 1-16,1 2 2 0,-1 4-1 0,1-1 2 16,4 2-4-16,2 0 0 0,5 0 3 15,3 2 2-15,4-1-1 0,4 1-24 0,6 1-73 16,3-2-179-16,5-2-225 0,2 1-305 16,6-5-170-16,3-3-70 0,2 0 30 0,-1-4 150 15,2-3 211-15</inkml:trace>
  <inkml:trace contextRef="#ctx0" brushRef="#br0" timeOffset="4324.07">15334 1898 97 0,'-2'-2'272'0,"2"-1"44"16,-2-1 14-16,2 1 9 0,0 1-14 15,-1-1-15-15,1 1-14 0,0 1-15 0,0-1-32 16,0 1-48-16,0 1-41 0,0-2-37 0,0 2-32 16,0 0-30-16,0 2-25 0,0-2-14 15,1 1-6-15,-1 4 2 16,4-1 9-16,-3 4 12 15,6 17 80-15,0 11 58 0,-4-14-84 0,0 3 7 0,1 2-4 16,-1 1-7-16,0 2-10 0,0 2-12 16,-1 0 2-16,4 0-6 0,-3 1-6 0,0-2-6 15,2 1-4-15,-2-2 0 0,1-2-15 0,-3-1-8 16,2-1-5-16,1-2-3 0,-3 1-4 16,1-3-3-16,0-3 2 0,-2 0-4 15,2 0 0-15,-2-4 1 0,0-1 2 0,-2 0-4 16,2-1 4-16,-2-3-1 0,0-3 2 15,2 0 3-15,0-2 10 0,-1-2 14 0,-1 0 10 16,0-1 10-16,-1-4 2 0,0 1 0 0,-2-4-12 16,0 0-12-16,-4-4-10 0,1 1-10 15,0-3-5-15,-2-1-4 0,1-3 0 0,0 3-3 16,-1-5-2-16,-1 0 0 0,3 2-3 0,-1 0 2 16,1 0 1-16,0 2 2 0,3 1-2 15,0 0 2-15,1 4 1 0,0 0-3 0,0 2 1 16,2 2-2-16,-1-1-1 0,3 2-1 15,0 3-6-15,0-4 0 0,0 4-5 0,0 0 1 16,0 4 3-16,0-1-1 0,3 3 8 0,2 5-1 16,-2 0 2-16,0 4 0 0,2-1 2 15,1 3-4-15,3-3-2 0,0 3 4 16,-1 1 2-16,3-2 2 0,0 0-1 0,2-1 5 16,0-4 3-16,0 1-1 0,3 0 6 0,0-5 7 15,1-1 3-15,2-2 4 0,0-4-1 16,3-3 0-16,1-2-4 0,0-4-9 0,1-6-22 15,-1-1-98-15,0-3-166 0,-3-6-263 16,-1-4-226-16,-3-3-117 0,-4-1-48 0,-3-3 62 16,-1 1 146-16,-4 1 249 0</inkml:trace>
  <inkml:trace contextRef="#ctx0" brushRef="#br0" timeOffset="41285.92">13184 3263 105 0,'-2'0'354'0,"-1"0"52"15,1 0 13-15,2 0-5 0,-3 0-89 0,3 0-78 16,0 0-56-16,0 0-31 0,0 0-10 16,3 3 2-16,-1-2-12 0,0 4-8 15,1-2 2-15,0 4 2 0,3 0-13 0,-3 1-15 16,2 2 5-16,2 1 9 0,-3 2 0 15,1 3-2-15,1 0-2 0,-1 2-3 16,-2 1-7-16,0 3-10 0,2-2-8 0,-2 2-3 16,-1 2-1-16,1-2-6 0,-1 0-7 0,0 1-5 15,0-1-10-15,-2-1-6 0,0-1-8 16,0 0-3-16,0-3-1 0,0 0-2 16,0-1-3-16,0-3-4 0,0 2-1 0,0-4-6 15,0 0-6-15,0-2-3 0,0-3 5 16,2-2 12-16,-2-1 19 0,1 0 24 0,-1-2 17 15,0-2 10-15,2-3-3 0,-1-5-10 16,1-3-25-16,1-3-24 0,2-5-19 0,0-2-13 16,-2-2 0-16,5 0-6 0,-3-3-2 15,1 1 0-15,-1 2 2 0,1 0-4 0,0 2 1 16,1 0 1-16,-1 2-1 0,-1 5 1 16,1-2 0-16,2 3 1 0,-2 1 2 15,2 2-3-15,-1 2 4 0,2 2-3 0,-3 3 1 16,4 1-4-16,-2 3 1 0,3 3 0 15,-2 3-2-15,1 1 0 0,-1 3 2 16,1 2 1-16,-4 5 0 0,2-4 1 0,1 4-1 16,-2 1 1-16,-2 0 1 0,1 0 0 15,-3 0-1-15,3-2 0 0,-3 2 3 0,-1-4-4 16,0-1 0-16,-1 0 1 0,1-3 0 16,-1-2 2-16,-1-1 0 0,2-3 8 0,-2-1 0 15,2-3-1-15,-1-3 1 0,2-2 1 16,2-4 0-16,1-2 3 0,2-2 2 15,-1-2 5-15,1 1-1 0,2 1 1 0,-2 1-2 16,0 1-5-16,0 4-5 0,-2-1-3 16,2 5-2-16,1 0-1 0,0 3-1 0,0 3 0 15,3 1 1-15,1 4-2 0,-1 0-1 16,-1 1 4-16,5 1-3 0,-4 0 1 0,2 2-2 16,-1-1 2-16,4 1 0 0,-2-1 1 15,2 1-7-15,-1-3-18 0,4-1-26 16,-1 0-28-16,-1-2-27 0,4-3-20 15,0-1-14-15,0-2 5 0,0-2 13 0,0-5 19 16,0 1 22-16,-1-2 18 0,1-2 19 0,-3-1 14 16,-1 1 12-16,0-2 8 0,-3 1 7 15,-1-2 4-15,-3 2 7 0,1-2 8 0,-3 2 15 16,-3 2 13-16,0 2 16 0,-1 1 9 16,-2 1-2-16,-2 2-2 0,-1 1-15 0,-4 2-16 15,-1 0-13-15,-3 5-11 0,-3 1-7 16,-4 3-5-16,-2 2-2 0,0 1 0 15,3-2 0-15,0 3-2 0,1-4 2 0,4 1-2 16,2-2-1-16,4 2 3 0,2-4 4 16,2-2-1-16,2 1 4 0,6-5 0 0,1-2-1 15,3-2 2-15,1-2-2 0,-1 0-4 16,-2-1 1-16,3 2 2 16,-3-1 7-16,-2-1 4 0,0 2 7 0,-3 2 2 0,0 2 3 15,-1-2 6-15,1 7 4 0,-1-1 5 16,-2 2 3-16,2 2 1 0,1 0 2 15,-1 2-6-15,4-1-8 0,-1 0-13 0,4 2-3 16,2-3-8-16,2 0-5 0,4-3-1 16,2-1-16-16,-1-3-27 0,1-3-33 0,2-1-31 15,-1-4-26-15,-2-4-20 0,-1-3 2 0,-1-3 20 16,-3-7 26-16,-2-4 32 0,-1-6 23 16,-5-2 21-16,1-5 16 0,-4 1 29 0,0 0 39 15,-3 6 40-15,-2 3 38 0,0 5 40 16,-2 3 33-16,0 7 4 0,2 2-21 15,-3 3-33-15,3 7-33 0,-2 3-27 0,1 7-8 16,-1 9 4-16,1 6 17 0,-1 7 27 16,-1 7 23-16,3 1 9 0,-1 5-14 15,2 0-21-15,-1-1-28 0,5 0-110 0,-2-2 0 16,3-1 0-16,-1-1 0 0,0-4 0 16,1-3 0-16,0 1-176 0,-3-8-225 0,1-1-238 15,-6-6-300-15,0-3-215 0,-1-5-56 16,-4-6 51-16,0-6 130 0,-1-5 216 0,2-3 293 15</inkml:trace>
  <inkml:trace contextRef="#ctx0" brushRef="#br0" timeOffset="41450.05">14415 3457 84 0,'-6'-1'481'0,"2"-2"104"0,0 1 71 0,2 1 65 16,4-1-97-16,6-1-122 0,1-1-86 0,8-1-72 15,4 1-57-15,8-3-55 0,4-1-67 16,8 0-56-16,0-1-44 0,2 2-39 15,-1-1-94-15,-2 1-145 0,-4 1-185 0,-6-2-269 16,-3 2-138-16,-3 3-64 0,-5-2 40 16,-5 3 112-16,-1 1 168 0</inkml:trace>
  <inkml:trace contextRef="#ctx0" brushRef="#br0" timeOffset="42236.01">14930 3481 14 0,'-3'-1'391'0,"1"1"81"16,-1-2 66-16,2 0 36 0,-2 1-28 15,3-1-71-15,3 0-67 0,-2 2-35 0,4-3-28 16,-2 1-40-16,5 0-44 0,-1 0-44 0,3 0-39 15,3 2-32-15,1 2-28 0,2 2-20 16,2 1-23-16,-2 0-16 0,2 3-9 0,-2 1-9 16,0 3-9-16,-3-1-12 0,-1 2-6 15,-1 1-3-15,-4-1-2 0,-1 1-2 0,-3-1-2 16,-3 1 4-16,-4-1-5 0,-1 1 3 16,-2-3 1-16,-1 0-2 0,-1 0 0 15,1-2-4-15,0 0 5 0,2-3 3 16,1-2 0-16,-1-1 7 0,4-2 2 15,2-2 1-15,0-3-2 0,5-4-2 0,4-4-6 16,1-2-6-16,1-5-2 0,5-2-2 0,1 0-2 16,-1-2 0-16,1-2-1 0,1 1 2 15,1 3 0-15,-2 0-2 0,2 2-1 0,-2 1 2 16,-1 3 1-16,0 1 2 0,-3 3 1 16,1 4 2-16,-3 0 5 0,0 4 3 0,0 1 7 15,0 5 9-15,-1 3 9 0,1 2 11 16,-2 5 11-16,-1 3 4 0,1 1 3 0,0 3 0 15,-5-1-10-15,1 2-9 0,0-1-10 16,-2 1-9-16,-1-4-10 0,0 3-18 16,-2-2-52-16,0 0-117 0,-2-4-187 0,0-1-215 15,1-1-262-15,-1-4-145 0,-1-1-36 16,1-2 70-16,1-2 162 0,2-5 199 16</inkml:trace>
  <inkml:trace contextRef="#ctx0" brushRef="#br0" timeOffset="42560.06">15465 3166 42 0,'-2'-3'462'0,"1"-1"112"0,-1-1 98 0,0 1 91 15,2-2-62-15,0 1-103 0,2-1-58 16,-2 3-56-16,2-2-52 0,-1 2-61 0,1-1-65 16,1 3-73-16,-2-3-67 0,1 4-53 15,1 0-44-15,0 0-30 0,0 3-40 16,1-1-85-16,0 2-203 0,0 1-266 0,-1 1-292 15,0 0-152-15,-2 2-62 0,-1 1 32 16,0-1 173-16,2 3 257 0</inkml:trace>
  <inkml:trace contextRef="#ctx0" brushRef="#br0" timeOffset="42889.64">15642 3417 328 0,'-3'0'453'0,"1"0"54"15,2 0 23-15,0 1-19 0,0 1-73 0,3 1-48 16,0 1-20-16,6 1 16 15,0 2 7-15,0 1-25 0,5 2-36 0,-1 1-48 0,3 4-47 16,0-2-53-16,1 4-47 16,-1-2-40-16,1 0-26 0,-1 2-20 0,1 0-18 15,-4-2-11-15,-1 0-10 0,-2-1-32 0,-2-1-79 16,1-2-142-16,-4-1-143 0,0-2-183 16,-3-1-208-16,-1-2-123 0,-1-2-7 0,0-2 98 15,2-2 120-15,-1-4 169 0</inkml:trace>
  <inkml:trace contextRef="#ctx0" brushRef="#br0" timeOffset="43068.36">15912 3484 63 0,'0'-16'458'0,"0"4"100"0,0-1 77 0,0 6 61 15,0 1-119-15,0 1-142 0,-2 3-62 16,1 4-24-16,-2 3-16 0,-2 3-9 16,-2 5-5-16,-2 4-9 0,1 0-42 0,-5 5-55 15,-1-1-56-15,1 1-45 0,-4 1-37 16,3-1-27-16,-2 1-50 0,3 0-133 0,1-4-207 15,2 0-307-15,4-2-228 0,1-3-120 16,4 1-33-16,1-5 85 0,4-4 180 16,4-2 298-16</inkml:trace>
  <inkml:trace contextRef="#ctx0" brushRef="#br0" timeOffset="43959.67">16557 3471 440 0,'-5'0'592'0,"2"0"52"0,-2 0 28 15,0 0-52-15,-1 2-178 0,-2 3-122 16,0 2-47-16,-1 3-2 0,-2 2 19 0,1-1 8 16,1 5-16-16,-2 0-36 0,1 2-43 15,2 0-41-15,0 0-38 0,1-1-35 16,4 0-25-16,-1 0-20 0,6-2-13 0,1 0-5 15,5-1-6-15,1-3-2 0,4-1-3 16,3 0-3-16,1-5-2 0,2-2-3 0,2-3-8 16,0-2-16-16,-1-4-18 0,0-3-20 15,-2-3-12-15,-1-4-9 0,-2-4-2 16,-2-1 10-16,-4-5 18 0,-3 1 17 0,-3-1 13 16,-1 2 11-16,-4 4 11 0,1 2 19 0,-6 1 11 15,1 6 12-15,-2 2 7 0,-5 4 13 16,0 5 8-16,-2 4-1 0,-1 5 8 15,0 0 3-15,0 5 8 0,2-1 1 0,5 2 2 16,-1 1-6-16,4 1-9 0,3 0-8 16,4-1-10-16,4-1-13 0,4 0-11 0,3-1-8 15,5-1-7-15,2-3-4 0,5 0-3 16,1-3-5-16,3-3-12 0,-1-2-13 16,2-2-17-16,-1-6-20 0,0-1-21 0,-3-7-16 15,1 0-9-15,-2-8 1 0,-2-3 10 16,-3-5 11-16,-2-4 22 0,-1-5 13 0,-5-1 16 15,-1-2 13-15,-4 0 7 0,0 4 13 16,-1 3 16-16,-3 5 15 0,-1 3 24 0,-1 6 23 16,0 1 21-16,-1 6 9 0,1 1 0 15,0 3-8-15,0 2-23 0,0 4-24 16,0 4-20-16,-4 1-13 0,3 8 3 0,-2 3 11 16,-3 5 26-16,2 4 20 0,1 4 30 15,0 6 17-15,0 1 9 0,0 5 4 0,1 1-3 16,0 1-4-16,1 3-60 0,1 0-80 15,1-1 0-15,-1 1 0 0,4-2 0 16,-3 2 0-16,2 1 0 0,1 0 0 0,-3-3 0 16,2 1 0-16,-1 0 0 0,1-1 0 0,2-2 0 15,-4 0 0-15,4-1 0 0,-2-3 0 16,2 0 0-16,0-1 0 0,1-3 0 16,0-1 0-16,2-2 0 0,-1-4 0 0,2 1 0 15,0-5 0-15,1-1 0 0,3-1 0 16,-1-3 0-16,1-5 0 0,3 0 0 0,-2-3 0 15,5-4 0-15,0-4 0 0,0-2 0 16,1-7 0-16,0 0 0 0,-2-8-41 16,-2-5-88-16,-5-1 18 0,-3-7 21 15,-4-4 26-15,-6 0 21 0,-5 0 13 0,-5 0 11 16,-6 2 7-16,-2 2 6 0,-4 4 6 16,-3 2 10-16,-3 4 13 0,3 1 14 0,-3 6 16 15,5 0 10-15,3 4 13 0,4-2-1 16,4 5-8-16,5-1-18 0,6 0-19 0,6-1-45 0,8-1-81 15,9-1-121-15,7-1-194 0,11-2-224 16,2-2-281-16,6 1-206 0,-2-1-61 16,3-3 44-16,-1 3 155 0,2 0 206 0,-3 1 276 15</inkml:trace>
  <inkml:trace contextRef="#ctx0" brushRef="#br0" timeOffset="46182.14">18789 3325 94 0,'1'1'278'0,"-1"1"56"0,0-2 19 0,0 2-7 31,0-2-18-31,2 0 516 0,3 0-409 0,1 0-262 16,2 0-27-16,3-2-17 15,0 2-25-15,8-2-28 0,1 1-16 0,3 1-12 0,2-2-3 16,5 2-5-16,3 0-8 0,3 0-2 16,-1 0-1-16,2 0-1 0,-4 0-2 15,0 0 1-15,-3 2 5 0,-1-1 7 0,-8 1 12 16,-3-2 26-16,-2 0 35 0,-5 2 32 16,-3-2 23-16,-4 1 2 0,-2-1-5 0,-8 3-29 15,1-3-37-15,-3 1-48 0,-1 2-99 16,-4 0-148-16,4-2-185 0,2-1-271 15,4 0-142-15,3-4-69 0,5 1 31 0,6-1 111 16,6-1 167-16</inkml:trace>
  <inkml:trace contextRef="#ctx0" brushRef="#br0" timeOffset="46687.32">20636 3303 90 0,'5'-5'318'0,"0"1"80"15,0-1 40-15,-2 2-9 0,-3-1-29 0,0 2-31 16,0-3-43-16,-1 3-52 0,-6 1-50 0,2 2-32 16,-4 1-27-16,0 3-21 0,-3 3-2 15,-1 2 10-15,1 2 7 0,1 3 4 0,-2 2-5 16,2-1-9-16,3 4-21 0,3-2-26 16,-1 3-24-16,5-2-15 0,2 1-14 15,4-3-10-15,3 2-8 0,3-4-5 0,5 0-4 16,1-2-7-16,5-2 1 0,2-1-4 15,3-3-3-15,1-3 1 0,-1-3-3 0,3-2 0 16,-1-6 0-16,-1-2 1 0,-3-4-1 16,1-3-1-16,-4-6 2 0,-6-3 2 15,-1 0-1-15,-3-3 10 0,-8 0 20 0,-2 1 17 16,-4 5 13-16,-6 0 2 0,-5 5 3 16,-7 3-9-16,-4 4-22 0,-4 1-15 0,-2 4-15 15,0 4-10-15,2 2-3 0,2 3-25 16,7 1-91-16,5 0-155 0,6 2-205 15,6-1-266-15,11 0-142 0,4 0-50 0,8-3 48 16,6 1 135-16,6-2 193 0</inkml:trace>
  <inkml:trace contextRef="#ctx0" brushRef="#br0" timeOffset="46982.28">21465 3147 239 0,'-2'-5'498'15,"1"1"88"-15,1 1 54 0,-2 0-29 0,2 1-161 16,-2 2-141-16,2 0-53 0,0 6-20 16,0 3 11-16,0 3 32 0,0 6 36 0,0 4 23 15,-1 3-34-15,-1 1-48 0,2 3-48 16,0 3-53-16,0 0-47 0,0 0-31 15,0 0-26-15,2-1-16 0,-1-1-14 0,-1-1-9 16,0-2-33-16,0-3-72 0,-3 0-142 16,2-5-146-16,-4-2-155 0,0-5-180 0,-1 0-156 15,0-7-28-15,-2 1 81 0,1-9 121 16,0-1 136-16,0-5 172 0</inkml:trace>
  <inkml:trace contextRef="#ctx0" brushRef="#br0" timeOffset="47231.89">21400 3568 31 0,'3'-17'353'0,"2"1"81"16,12-14 529-1,46-19 120-15,-45 43-912 0,3 1-10 0,0 2-10 16,-3 4-9-16,1 3-14 0,0 0-28 16,-5 2-27-16,0 3-15 0,2-2-12 0,-2 3-7 15,1-1-13-15,0 1-9 0,0-1 1 16,0-2-5-16,3 1-1 0,1-2-6 0,0-1-2 16,1-1-1-16,2-4-6 0,-2 0 3 15,-2-3 0-15,1-1 0 0,-4-2 30 0,-1-2 51 16,-5-1 59-16,-4-2 43 0,-3-1 27 15,-4-1 21-15,-4 1-15 0,-7 0-42 0,0 0-58 16,-3 3-41-16,-2 1-28 0,-1-1-21 16,3 5-48-16,0 0-143 0,3 0-179 0,5 3-280 15,2 1-176-15,6 0-94 0,6 0-19 16,6 0 110-16,0 0 162 0</inkml:trace>
  <inkml:trace contextRef="#ctx0" brushRef="#br0" timeOffset="47625.4">22439 3396 37 0,'-8'-3'500'16,"3"-2"99"-16,3-1 52 0,4 2 38 15,1-2-105-15,5 0-172 0,2 0-130 0,4 1-67 16,2 0-29-16,2 3-15 0,1 2-17 16,2 2-23-16,1 5-26 0,-2 0-23 0,-2 4-25 15,-1 3-17-15,-5 3-14 0,-3 4-7 16,-5 0-5-16,-4 2-2 0,-9-2 0 0,-2 1 0 16,-5 1-2-16,-8-2 1 0,-1-2-1 15,-2-1 7-15,1-1-4 0,-1-4 5 16,6 0 16-16,1-3 22 0,2-3 27 0,9-1 20 15,1-1 27-15,3-1 13 0,6-4-6 16,4 0-19-16,10-4-27 0,5-1-28 0,5-1-31 16,5 1-47-16,4-3-77 0,2 0-125 15,1-1-135-15,3 0-140 0,-2-3-206 16,2 0-153-16,-2 0-28 0,1-1 67 0,-2-1 106 16,-1-1 127-16</inkml:trace>
  <inkml:trace contextRef="#ctx0" brushRef="#br0" timeOffset="47923.21">23219 3321 361 0,'-5'-3'540'16,"-1"-3"85"-16,-6 1 63 0,-1 4-11 15,-3-1-130-15,0 4-79 0,-1 1-64 0,1 2-48 16,-1 2-39-16,4 3-54 0,1 2-55 0,4 2-51 16,3 1-38-16,3 0-26 0,2 3-17 15,3 0-15-15,2 0-13 0,6 0-8 16,2 1-11-16,1-1-4 0,5 0-9 0,0 2-3 15,0-3-4-15,1 0-3 0,-2 0 0 16,1-2-3-16,-5-1 1 0,2 0-3 16,-5-1-1-16,-2-4 0 0,-1 1 0 0,-4-3 4 15,-4-1 7-15,-4 0 7 0,-4 0 2 16,-6-2 4-16,-5 0 2 0,-5-1 0 0,-1 0-8 16,-2-3-5-16,1-3-1 0,0 3-16 15,7-3-59-15,0-2-182 0,8-4-228 16,6-2-307-16,5-2-165 0,7-4-77 15,6-3 13-15,7 2 153 0,5-2 212 0</inkml:trace>
  <inkml:trace contextRef="#ctx0" brushRef="#br0" timeOffset="48303.39">23989 3352 246 0,'-9'0'458'0,"-3"-2"51"0,2 2 31 16,0 0-49-16,0 0-139 0,1 0-100 15,0 5-47-15,0-2-23 0,0 3-7 0,1 2-1 16,2 2-4-16,-1 1-22 0,3 1-11 15,-1 1 1-15,4 1-4 0,-1 2-3 0,5-1-4 16,-1 2-8-16,2-1-15 0,3 2-19 16,-1-1-13-16,2 0-13 0,1 2-5 0,-1-1-8 15,0 0-2-15,0 0-7 0,0-4-3 16,-3 3-1-16,-2-5-4 0,-1 2 9 0,-6-3 5 16,-1-1 2-16,-2 0 0 0,-3-2-2 15,-3-2-9-15,-4-2-57 0,1-1-157 16,-1-3-222-16,0-5-283 0,1-3-152 0,3-3-76 15,1-2 4-15,5-4 125 0,6-2 205 16</inkml:trace>
  <inkml:trace contextRef="#ctx0" brushRef="#br0" timeOffset="48426.56">23981 3379 93 0,'17'-6'427'0,"4"-1"49"15,3-1 26-15,4 0-3 0,6 1-170 0,0-1-229 16,4-1-209-16,0 1-198 15,-2-1-104-15,-2 0-55 0,-3-3-14 0,-1-1 56 16</inkml:trace>
  <inkml:trace contextRef="#ctx0" brushRef="#br0" timeOffset="59897.44">16806 4608 16 0,'0'1'123'0,"0"1"-2"0,0 0 8 16,0-2 11-16,0 0 13 0,2 3-5 0,-2-3-15 15,2 1-9-15,-2-1 0 0,0 0 4 0,1 0 7 16,1 0 7-16,-2 0 7 0,1 0-2 15,-1 0-2-15,0 0-11 0,0 0-7 16,0 0-16-16,0 0-13 0,0 0-16 0,0 0-16 16,2 0-12-16,-2 1-10 0,0-1-4 15,2 2 1-15,-1-1 10 0,-1 3 10 16,2 1 13-16,0-2 18 0,-2 2 16 16,1 2 12-16,1 1-3 0,-1 0 3 0,-1 2-2 15,4 3-11-15,-4-1-2 0,2 2-7 16,-2 2 3-16,2 1-5 0,-1 1 5 0,-1 1 1 15,0 1 0-15,2 1-3 0,-2-1-5 16,0 4-3-16,0-3-5 0,0 2-9 16,2 0-4-16,-1 20 53 0,-1-22-71 15,2-1-4-15,-1-1 1 0,1-1-3 0,-2 0-1 16,3 1 3-16,-1-3-3 0,0-1-3 16,-1 2-1-16,2-2 0 0,1-3-1 15,-3 1-4-15,3-1 0 0,0-2 0 0,-1 1-1 16,-2-2-2-16,3 0-2 0,-3-1 2 15,3-3-7-15,-3 1 1 0,-1 0-2 0,2-3-5 16,-1 1-6-16,-1 0-2 0,2-1 0 16,-2-2-2-16,0 1-1 0,0-2 1 0,0 0-1 15,0 0-1-15,0 0 0 0,0 0-4 16,0 0-5-16,0 0-30 0,-2 0-87 16,2 0-181-16,0-3-213 0,-1-2-280 15,-1 1-149-15,-1-1-48 0,0 1 43 0,-1-1 156 16,1-2 202-16</inkml:trace>
  <inkml:trace contextRef="#ctx0" brushRef="#br0" timeOffset="61544.04">16901 5206 100 0,'-1'0'239'0,"1"0"8"0,-2 0 3 0,2-2-6 16,0 2-14-16,-2 0-20 0,1 0-15 15,-2 0-11-15,0 0-17 0,1 0-18 0,-1 0-18 16,0 2-12-16,-2-2-13 0,2 0-10 16,-2 2-8-16,-1-2-4 0,0 1-1 0,1-1 0 15,-3 0 6-15,1 2 8 0,-2-2 7 16,1 0-1-16,0 0 0 0,-2 0-2 16,0 0-9-16,0 0-13 0,-2 0-2 0,2 0-7 15,-1 0-7-15,-1-2-8 0,-1 2-8 16,-1-1-2-16,1-1-12 0,-3 0-5 0,2 1-5 15,-1 1-1-15,-2-2-2 0,0 2-10 16,1 0 1-16,-1-1-1 0,-1 1 2 16,-1 0 1-16,-1 0 3 0,2 1 2 0,-2-1 0 15,2 0-2-15,-2 2-1 0,0-2-2 16,-1 1-5-16,-1 1 1 0,0 0-2 0,1-1 5 16,0-1-3-16,1 2 1 0,-2 0 4 15,4-2 2-15,0 0 4 0,-2 0 3 16,1 0 5-16,-1 0 6 0,2 0-3 0,0 0 2 15,-1 0-6-15,1-2-3 0,-2 2-5 16,0 0 1-16,2-2-4 0,-3 2 0 0,2 0-4 16,-3-1-3-16,-22 1-5 15,23 1 0-15,-1-1-1 0,-3 0 4 0,1 2 2 16,0-2 3-16,-1 0-2 0,0 0 0 16,-2 0-2-16,0 0-1 0,0 0-1 0,1 0-3 15,0 0 3-15,-1 0-2 0,0 0-2 16,0 0-2-16,2 0 0 0,-2 0 0 0,1 2-2 15,2-2 0-15,-3 0 1 0,2 0-1 16,-2 0 2-16,0 3 2 0,2-3 3 16,0 0-1-16,-1 0-1 0,1 0 2 0,-1 2-2 15,0-2 1-15,-1 2-3 0,2-2 2 16,-2 1-2-16,1 1-1 0,-1 0 0 16,-1 1 0-16,-2-1-2 0,0 1 0 15,-2 1-1-15,0-1 1 0,-1 0-2 0,-1 1 4 16,1 0 0-16,-1 1 1 0,3-2 0 0,-1 1 0 15,1-1 1-15,0 2-2 0,1-2 6 16,0-1-4-16,0 3 3 0,2-2-2 0,-2 1-3 16,2-1 0-16,-1 1-3 0,3-3 2 0,0 3-1 15,-1 0 2-15,2-1 2 0,-1-2-1 16,1 3-2-16,3-1 1 0,-2-1 1 16,0 1-1-16,1 0 0 0,-1-1 2 0,3 1 2 15,-1-2-1-15,0 2 0 0,1-1-1 16,1-1 4-16,0 0-2 0,2 1-1 0,-1 0 1 15,1-2-3-15,1 1 0 0,0-1-1 16,0 2 0-16,1-2-1 0,2 1-2 0,-2-1 3 16,3 2 2-16,-1-2-6 0,5 0 3 15,-4 0-3-15,0 0 2 0,4 3 2 16,-1-3-3-16,-1 0 5 0,3 0 1 16,2 0 2-16,-1 0 2 0,-2 0-4 0,4 0-2 15,-1 0 0-15,3 0 1 0,0 0 8 0,-1 0 10 16,0 0 10-16,2 0 14 0,-1 1 8 15,3-1 10-15,-1 0 0 0,1 0-1 16,-2 0-3-16,2 0-5 0,0 0-4 0,0 0-4 16,0 0-6-16,0 0-2 0,0 0-4 15,0 0-3-15,0 0-3 0,0 0-4 0,0 0-2 16,0 1-1-16,0-1-5 0,0 0-4 16,0 0-2-16,0 2-6 0,0-2 2 15,2 0-4-15,-2 1-2 0,1 1-1 0,-1 1-1 16,2-1 1-16,-1 3 1 0,1-1 1 15,2 4 0-15,0-3 6 0,-1 3 1 0,0 2 0 16,3 0 3-16,-2 3 3 16,1 1 1-16,0 1-3 0,0 2 2 0,0-1 1 0,1 2 1 15,-1 3-2-15,0-4 3 0,1 1 2 16,-1 1 1-16,-2 2 3 0,0-4 2 0,2 2 0 16,-2 1 4-16,1-1-1 0,-1-2-2 15,1 1 1-15,-2-2-4 0,1 1 3 16,-2 0 3-16,3-2 0 0,-3 1 1 0,3-3 4 15,-3 1 1-15,1-2-2 0,-1 0-1 16,1 0 2-16,1-1 2 0,-3-1 5 0,3-1-1 16,-3-2 6-16,3 2 3 0,-3-2 0 15,0-2 4-15,2-1-5 0,-2-2-1 16,0 2-5-16,0-3-7 0,0 1-6 0,0-2-5 16,-2 0-8-16,2 0-26 0,-3-2-67 15,3-3-136-15,0 0-212 0,0-5-297 0,5-2-242 16,-1-1-108-16,6-2-3 0,4-3 97 15,4 1 192-15,5 0 283 0</inkml:trace>
  <inkml:trace contextRef="#ctx0" brushRef="#br0" timeOffset="62511.64">16892 5216 129 0,'3'0'172'0,"-2"2"21"0,1-2 28 0,1 2-9 15,1-2-12-15,-3 0-4 0,2 1-2 0,-1-1-3 16,0 2-7-16,-1 0-12 0,1-2-16 16,-1 3-17-16,1-1-12 0,-2 1-10 0,2 2-5 15,-1-1-10-15,-1 1 4 0,0 1 0 16,0 0 2-16,4 1 9 0,-4 1 1 15,2 1-1-15,0-1-1 0,-1 4-7 0,3-2-10 16,-3 2-12-16,1-1 3 0,-1 2-7 16,1 1-5-16,0 1 1 0,-2 0 0 0,1 1-6 15,1 0-7-15,-2 0-4 0,1 3-8 16,1-1-5-16,-2 0-1 0,3-1 5 0,-3 2 11 16,3-1 5-16,-1 1 5 0,-1 0 4 15,-1 1-1-15,2 0-5 0,-1-2-17 0,-1-1-6 16,0 2-6-16,4-1-4 0,-4-2-6 15,0 1-4-15,1-4 7 0,-1 3-2 16,0-3 2-16,2 0-2 0,-2-2 2 16,0-1-5-16,0-1-4 0,0-2-8 0,0 0-5 15,0-2-7-15,0-2-15 0,1-1-68 0,-1-2-135 16,0-2-153-16,2-6-237 0,0-3-197 16,-1-4-91-16,2-5 11 15,2-3 104-15,3-2 137 0,-2-4 229 0</inkml:trace>
  <inkml:trace contextRef="#ctx0" brushRef="#br0" timeOffset="63807.2">16991 5193 204 0,'-1'0'226'0,"1"0"20"0,-2 0-3 16,2 1-9-16,0-1-8 0,0 0-3 15,0 2-2-15,0-2-7 0,0 0-11 0,0 0-17 16,0 0-23-16,0 3-21 0,0-3-11 16,0 0-5-16,2 1-4 0,-2 0 1 15,1-1 2-15,3 2-1 0,-1-1-7 0,2 1-7 16,0 0-10-16,4-1-4 0,0-1-11 15,1 2-9-15,4 0-10 0,0-2-10 0,5 0-9 16,0 0-12-16,2 3-5 0,2-3-2 16,3 0-2-16,4 0 0 0,0 0 4 15,1 2 11-15,4 0 9 0,2-1 9 16,2-1 0-16,4 0 0 0,0 2-7 0,2 0-9 16,1-2-15-16,3 0-6 0,-1 0-6 0,0 3-2 15,3-3-1-15,-2 1-5 0,2 0 1 0,1 1-6 16,-1-2 0-16,2 1-2 0,1 1-1 15,-1 0 0-15,-2-1-1 0,3-1 1 16,-4 2-3-16,-2-1-1 0,3 0 1 16,-5 2 3-16,1-3 0 0,-3 2-2 0,2-1 2 15,-2 1-2-15,0-1 2 0,-2 1-1 0,2-1-1 16,-1 1 2-16,0-1-3 0,2 1 3 16,1-1 0-16,-2 2 0 0,3-1-2 15,-1-1 0-15,2 1 2 0,-2-1-4 0,-1 1-2 16,3 1 3-16,-1-2 5 0,-2 0-1 15,0 1 1-15,0-1-1 0,-3 1 2 16,-1 0-3-16,-1-1-2 0,1-1 1 0,-3 0-2 16,-2 2 1-16,2-2 0 0,-3 0-2 15,1-2 0-15,-1 2 0 0,-2 0 2 0,-1-1 2 16,0-1 0-16,-2 2 0 0,0-3-2 16,-4 3 0-16,1-2 2 0,0 2 0 0,-3-1 0 15,0 1-1-15,-1-1 1 0,-1 1 2 16,-1 0-3-16,0-3 1 0,-3 3 3 0,0 0 0 15,1 0 1-15,-3 0 0 0,-1-2 4 16,0 2-1-16,-1-1-4 0,-3 1 4 16,0 0 7-16,-1-2 12 0,-2 2 16 0,-4 0 15 15,1 0 16-15,1 0 6 0,-3 0 0 16,1 0-1-16,-3 0-20 0,1 0-13 0,-1 0-11 16,-1 0-7-16,0 0-6 0,2 0-6 15,0 2 1-15,-2-2-2 0,0 0-2 0,1 1-2 16,-1 1 2-16,0-2-1 0,3 4 5 15,-1-1 4-15,0 3 1 0,2 1 4 16,-1-2 3-16,0 6 3 0,1-2 3 0,0 3-2 16,0 1 4-16,0-1-1 0,0 3 1 15,2 0-2-15,-5 2 0 0,2 1-1 0,1 0 0 16,-1-1-2-16,2 3-5 0,-4-2-4 16,2 0-1-16,1 1-4 0,-3 1-2 0,4 0 2 15,-4-2 0-15,2 1-1 0,-1-1 2 16,0 2 2-16,-1-2 1 0,1 1-2 0,-1-1 6 15,1 0 0-15,-2-1 6 0,2 0 3 16,-1-1 7-16,-1 0 3 0,2-1 3 16,-2 1-3-16,2-4-2 15,-2 1-4-15,0 10 30 0,-2-13-34 0,2 0 0 16,0-3-3-16,-2 1 0 0,2-1-5 0,0 0-5 16,-1-2-6-16,1-2-7 0,-2 2-3 15,2-3-4-15,0 1-9 0,0-3-43 0,0 1-87 16,-2-2-222-16,1-2-300 0,-1-4-267 15,1-1-134-15,-6-4-35 0,1-3 48 0,0-2 201 16,-4-2 290-16</inkml:trace>
  <inkml:trace contextRef="#ctx0" brushRef="#br0" timeOffset="66554.03">13539 6382 71 0,'0'-1'307'0,"0"-2"57"0,0 0-9 0,0 0 18 15,0 1-20-15,0-3-44 0,-1 3-43 16,1-1-18-16,0 0-11 0,0 1-18 0,0 2-23 15,0-2-19-15,0 2-25 0,0 0-27 16,0 0-21-16,0 0-22 0,0 2-9 16,1 0-8-16,-1 1 3 0,2 2 0 0,-2 0 11 15,2 4 17-15,-1 3 11 0,2 0 12 0,-1 3 4 16,0 2-2-16,-1 1-8 0,-1 0-14 16,3-1-15-16,-3 2-16 0,0 0-6 15,0-1-7-15,0-1-10 0,0 2-3 0,-3-2-4 16,3-3-4-16,0 1-7 0,-1-1-2 15,1-1-2-15,-2-3-1 0,2 0 2 0,0-2 1 16,-2-1 5-16,2-2 1 0,0-1 5 16,-1 1 10-16,-1-4 15 0,2 0 17 15,0 1 11-15,-1-4 9 0,-1 1-3 0,-1-5-11 16,0-1-19-16,-1-4-20 0,-1-3-18 16,0-5-15-16,1-2-4 0,-2-4-4 0,3-5-4 15,0 0 0-15,-1 0 1 0,4-2-1 16,-3 4-1-16,3-1 0 0,3 2 2 0,-1 3-2 15,1-3-3-15,4 5 1 0,-1 1 1 16,3-1 2-16,2 3-2 0,-1 1 2 16,4 2 0-16,0 1 0 0,2 3 0 0,-1 0-2 15,0 1 1-15,1 2-2 0,1 2 1 16,-2 1-2-16,0 3 2 0,-2 1-1 0,-1 1-1 16,0 2 2-16,-3 2-3 0,2 2 2 15,-4 2-1-15,-1 4 2 0,-3 1 1 0,0 2-1 16,-1 1-1-16,-2 1 1 0,-3 2 0 15,-2 1 0-15,-3 1-1 16,-2 1 3-16,-2-1 0 0,-1 1 0 0,-4 1 0 0,-1-1 0 16,-2-1 0-16,1-1 0 0,0-1 0 15,0-2 2-15,0-1-1 0,3-1-1 0,2-2 3 16,1-2-3-16,2-2 2 0,2-1-3 16,3-1 0-16,2-3 1 0,1 2-3 0,2-2 2 15,1-2-4-15,1 2 4 0,2 0-2 16,5-1 1-16,5 1 2 0,0-1 1 15,5 5 3-15,-2-3-3 0,5 4 2 0,1-2 0 16,0 3 1-16,2 0-1 0,0 0-3 16,1 1 2-16,2 1-2 0,-5-1-1 0,3 1 1 15,-3-1-1-15,2-1 1 0,-5 1 0 16,2 0 0-16,-4-3 0 0,-4 1 0 16,-1-1 0-16,-2-1-2 0,-1 0 1 0,-4-3 0 15,1 1-5-15,0-1-23 0,-2-3-75 16,0 0-169-16,3-5-198 0,1-2-301 0,1-1-166 15,2-6-69-15,1 1 26 0,1-2 147 16,2-1 181-16</inkml:trace>
  <inkml:trace contextRef="#ctx0" brushRef="#br0" timeOffset="67644.07">17009 6309 189 0,'6'0'270'15,"-4"-2"6"-15,1 1 21 0,-2-2-11 16,3 0-15-16,-3 1-6 0,2-1-3 0,-3-2-2 16,2 2 0-16,-2-1-15 0,0 1-20 0,0-2-16 15,0 3-10-15,-2-3-18 0,2 3-26 16,-3-3-12-16,3 3-17 0,-3-1-15 16,0 0-10-16,0 0-8 0,-5 0-16 0,3 0-12 15,0 2 2-15,1-2-2 0,-3 1 2 16,0 0 5-16,0 1 1 0,2 1 0 0,-3 0-5 15,4 0-4-15,-6 1-12 0,4 1-5 16,-2 1-2-16,0 2 2 0,-1-1-1 16,1 2 2-16,0 1 5 0,-3 1 1 0,3 3 3 15,-2-1 0-15,0 2 4 0,2 2-3 16,-1-1 0-16,1 1-5 0,-1 1-5 0,1 1-6 16,0-1-4-16,3 2-5 0,-2 0-5 15,2-2-5-15,0 1 3 0,0 0-3 0,2-2-2 16,2 3-2-16,-3 0-8 0,4-5 1 15,-1 2-1-15,1-1-2 0,0 1-3 16,1-2 1-16,-1-2 0 0,4 1 1 0,-3-2-2 16,1-2-5-16,1-1 4 0,0 0 0 15,0-2 6-15,2-1 3 0,3-3 7 0,0 0 4 16,2-1-1-16,0-3 3 0,1-1-5 16,4-4-1-16,0 0-3 0,0-1 3 15,2-1 7-15,-1 1 4 0,1-1 10 16,1 3 12-16,-6 1 4 0,1 1 8 0,1 2 3 15,-1 1 0-15,1 1-1 0,-1 4-6 0,1-1-6 16,-1 4-4-16,1 0-10 0,-1 2-6 16,-1 2-6-16,2-1-10 0,-2-1-6 15,0 3-5-15,-1-4-6 0,0 3-12 0,0-3-51 16,-1 2-71-16,1-4-130 0,5 1-200 16,2-2-235-16,0-3-264 0,6-2-99 0,-1-1-3 15,4-2 87-15,3-2 177 0,0-1 226 16</inkml:trace>
  <inkml:trace contextRef="#ctx0" brushRef="#br0" timeOffset="68982.23">20273 6311 81 0,'1'0'325'0,"1"0"84"15,-2 0 46-15,2-1-16 0,-2 1-18 0,1 0-30 16,-1-1-40-16,0 1-53 0,0 0-49 15,0 0-41-15,0 1-42 0,0 0-41 16,2 1-14-16,0 3 27 0,-2 1 21 0,1 3 21 16,-1 1 17-16,2 4 13 0,-2-1 0 15,-2 2-34-15,2 1-22 0,-1 3-20 0,1-1-16 16,-2 0-20-16,0 0-13 0,1-1-12 16,-1 2-14-16,2-3-8 0,-2 1-4 15,2-1-8-15,2-2-3 0,-2 0-9 0,0-3 0 16,2 0-3-16,-2-2-3 0,1-3-2 15,-1 1-2-15,0-2 1 0,2-3 5 0,0 1 13 16,-2-1 16-16,0 0 22 0,0-2 19 16,1 0 16-16,-1-4 4 0,2 1-9 0,-1-2-14 15,1-4-24-15,1-4-18 0,0-1-20 16,0-5-14-16,0-3-7 0,2-3-3 0,-2-3-3 16,2-1-1-16,0 0 2 0,2-5-2 15,0 5 0-15,-1 2 0 0,-1-2 0 16,2 4 0-16,0 2-2 0,1 1 1 0,0 1 0 15,0 3-2-15,1 1-1 0,3 1 2 0,-3 3-3 16,4 2-1-16,0 1 2 0,-3 2 0 16,3 4 0-16,-2-1-2 0,2 4 1 15,-4 2 1-15,1 4-3 0,-1 2 0 16,-1 1 1-16,0 2-1 0,0 3 4 0,-7 2 0 16,1 1 1-16,-2-1 2 0,-3 1 0 15,-3 0-1-15,-1 0 1 0,-1 1 0 16,0-3 0-16,-1 0-1 0,0-1 0 0,0 0-1 15,2-4 2-15,1 3-2 0,-1-4-3 16,4 0 3-16,1 0-4 0,1-1 3 0,2 0 0 16,1 1 0-16,3 0 3 0,1 1 0 15,3-1 0-15,3 1 2 0,-3 2-2 0,3 1 1 16,1-1 1-16,0 1 0 0,-4 3-1 16,3-3-1-16,-3 1 1 0,-1-1-1 0,-2-1 0 15,-1 1 0-15,-2 0 0 0,-1 1 0 16,-1-3 4-16,-2-1 0 0,-2 0 2 15,-1 0 0-15,-4 0 0 0,0-2 0 0,-4 1-3 16,-1-2-3-16,-6-1-35 0,-1 0-77 16,-3 0-164-16,-2-5-231 0,0 0-354 0,1-5-188 15,2 0-65-15,-2 0 22 0,6-2 137 16,1-3 216-16,5 1 347 0</inkml:trace>
  <inkml:trace contextRef="#ctx0" brushRef="#br1" timeOffset="76499.14">13019 7221 193 0,'2'1'301'15,"-2"1"42"-15,2 1 311 16,-2-2-368-16,0-1-23 0,0 0-12 0,1 0-14 15,-1 0-15-15,0 0-25 0,0 0-22 16,0 0-18-16,0 0-19 0,-1 0-15 16,1-1-25-16,-2-1-13 0,-1 1-16 0,1-2-4 15,-3 0-4-15,-1 1-3 0,0-1-5 16,-1 2-6-16,1-2-8 0,-5 0-11 0,2-2-10 16,-1 2-7-16,-2 0 1 0,0-2-1 15,0 3 1-15,-1-3-1 0,2 3 3 16,0-1 3-16,2-1 9 0,-1 1 6 0,3 0 11 15,-2 1 6-15,3-1 11 0,3 1 8 16,0 2 0-16,-1-2-1 0,1-1-4 0,3 3-5 16,-2-2-10-16,2 1-12 0,-1 1-7 15,1 0-11-15,0 0-4 0,0 0-7 0,0 1-3 16,0 1 2-16,0 0-3 0,0 1 3 16,0 2 1-16,0 4 2 0,1 3 3 15,-1 1-1-15,0 2 2 0,0 1 0 0,2 3-2 16,-2 1-3-16,0 0 1 0,2 1 3 15,-1 0 0-15,-1 1 5 0,0 2 0 0,0-2 2 16,-3 1 4-16,1 1 1 0,1-1-1 16,-3-1 0-16,0 1 4 0,1-2 7 15,2 3 0-15,-3-3 0 0,3 1 2 0,-1-1 10 16,0 0 1-16,1-3-1 0,-1 2-4 16,1 0 6-16,1-3-1 0,0 1-5 15,0-1-2-15,0-1 1 0,1 3-1 0,1-5-2 16,-1 3-1-16,3-2-3 0,-1-1 0 15,0 1 0-15,2 1 0 0,4-3-2 0,-1-1-2 16,0 0-4-16,4 1-4 0,1-4-4 16,6 1-7-16,0-3-8 0,5-1-29 0,4 0-76 15,2-1-141-15,5-4-161 0,0 1-245 16,4-5-209-16,-1 0-87 0,0-2 14 0,1-1 104 16,1-3 149-16,-2 3 232 0</inkml:trace>
  <inkml:trace contextRef="#ctx0" brushRef="#br1" timeOffset="77345.62">14572 7256 302 0,'-4'1'393'15,"3"-1"52"-15,-1 0 7 0,2 0-65 16,-1 0-76-16,1 0-64 0,1 0-53 0,-1 0-44 16,0 0-35-16,3 0-22 0,-1 0-12 15,1 0-10-15,2 1-1 0,4 1-4 0,-1-2 6 16,3 2-7-16,5-1 0 0,-2-1-9 16,5 2-7-16,1-4-2 0,0 2-3 0,2-1 3 15,0-1-2-15,-3-1 6 0,3 2 4 16,-3-2 3-16,-1-1 0 0,-1 1 10 15,-3 2 4-15,-1-3 13 0,-2 3 10 0,-3-1 10 16,-2 0 8-16,0 2-1 0,-1 0 2 16,-2 0-11-16,-1 0-5 0,-1 2-6 15,-1 3-8-15,2 1-5 0,-2 2-6 0,0 2 2 16,0 4-8-16,0-1-10 0,0 4-4 16,0 0-4-16,0 3-6 0,0 0-8 15,0 1-4-15,2 1 1 0,-1 0-5 0,-1 1 0 16,0 2-5-16,0-3-2 0,2 3-1 15,0 0 1-15,-1 0-2 0,-1-1-3 16,2 2 1-16,-1-3 2 0,1 1-6 0,1 0-4 16,-2-1-2-16,2-2-6 0,-1 1 1 0,0-1 1 15,-1-1 2-15,-1-1 0 0,0 0 4 16,2-2 2-16,-2 0-2 0,0-2 0 0,0 0 5 16,-2-4 5-16,2 2 7 0,-3-2 11 15,1-4 7-15,-1 1 6 0,-1-1 2 16,-1-1-4-16,0 0-9 0,-4-2-10 0,-4-2-9 15,0 1-9-15,-5 0-15 0,-2-2-24 16,-2 0-48-16,-1-1-99 0,-1 0-163 0,3-1-200 16,-1 0-278-16,4-2-132 0,0 0-36 15,4 1 57-15,4-2 140 0,7-4 191 0</inkml:trace>
  <inkml:trace contextRef="#ctx0" brushRef="#br1" timeOffset="78235.5">16465 7150 126 0,'-1'2'282'0,"-1"-2"6"0,1-2 7 0,-3 2-25 15,0-1-38-15,-3 1-33 0,2 0-16 16,-2 0-3-16,0 0-1 0,-1 0-18 16,0 1-22-16,-2-1-22 0,1 2-15 0,0-2-7 15,-3 0 6-15,0 0 12 0,3 0 4 16,-5 0 10-16,2 0 12 0,2 0 7 15,0 0-2-15,4 0-6 0,-3 0 1 16,2 0-5-16,2-2-14 0,2 2-13 0,-2 0-17 16,4 0-13-16,-1 0-22 0,0 0-15 0,1 2-11 15,-1-2-9-15,2 1-4 0,-2 4 3 16,2 0 16-16,0 3 13 0,-1 3 16 0,-2 2 14 16,3 4 10-16,0-1 2 0,0 4-11 15,0 2-6-15,0-1-10 0,0 1-7 0,0 3-6 16,4 0-2-16,-4 1 1 0,2 0-2 15,1 0-4-15,-1-1-3 0,1 1 1 0,0 0-7 16,-1 1-2-16,0-2 2 0,-1-1 6 16,1 2 3-16,-1-1-1 0,-1-4 0 15,2 2 0-15,-2-1-3 0,0-1-4 0,2 0-1 16,-1-3-2-16,-1 1-3 0,0-1 4 16,0-1-3-16,3-1 4 0,-2 0 0 0,-1-1 3 15,2 0 3-15,-2-2-1 16,3-2-2-16,1 2-2 0,-3-1-4 0,2-1-2 0,1-2-3 15,0 0-6-15,6-2 2 0,-2 1-8 16,1-2-2-16,5-2-11 0,2 0-17 16,5 0-51-16,4-3-89 0,3-1-177 15,7-3-194-15,2-2-278 0,2 0-161 0,2-3-46 16,-1-2 38-16,3-4 150 0,1 0 183 0</inkml:trace>
  <inkml:trace contextRef="#ctx0" brushRef="#br1" timeOffset="79072.28">17785 7206 245 0,'0'3'402'0,"0"-2"54"0,2 1 5 0,-1-1-45 15,2-1-78-15,2 0-75 0,4 0-52 0,-1 0-33 16,2-1-26-16,4 1-22 0,0-2-22 15,4 2-26-15,1-1-26 0,1-2-15 16,2 1-10-16,-1 1-6 0,3 1 1 16,-1-2 5-16,-1 1 6 0,-1-1 5 0,0 2 12 15,-1-1 12-15,-4-1 19 0,1 2 17 16,-2 0 10-16,0-3 12 0,-3 3 4 0,-3 0-5 16,2 0-15-16,-1 3-10 0,-4-3 6 15,1 3 1-15,-2 0-3 0,0 2 0 0,2-1 2 16,-4 2 2-16,0 2-4 0,2 2-9 15,-1 1-3-15,-2 2 1 0,1 2-1 0,-1 0-9 16,-1 3-11-16,2 1-3 0,-3 1-8 16,2 1-4-16,-2 2-4 0,-2-1-2 15,2 2-9-15,0-1-3 0,-3 1-3 0,3 0 0 16,-1 1-3-16,1 0 2 0,-2-2 1 16,0 1 0-16,2 1 0 0,0-3-3 0,0 0-5 15,0 1-5-15,2 0-2 0,0-3-8 16,-2 0 0-16,0 3-5 0,1-4 1 15,-1-1-3-15,3 0-2 0,-3 2 2 0,2-3-2 16,0 0-1-16,-1-1 0 0,1 1 2 16,-1-2 0-16,1-2 0 0,1 1-1 15,-3-2-2-15,5-3 0 0,-4 3 0 0,1-3 0 16,-1-1 0-16,-1-1 0 0,2-1 2 16,0-1 2-16,-2-1 3 0,0-1 4 0,-4-2 7 15,3 1 1-15,-5-2 0 0,-4 0 0 16,-3-2-12-16,-5-2-37 0,-6 0-62 0,-3-2-110 15,-4-1-193-15,-4-3-254 0,-5 0-256 16,0-1-110-16,-7 0-17 0,3-2 65 0,-4 1 170 16,7-1 245-16</inkml:trace>
  <inkml:trace contextRef="#ctx0" brushRef="#br1" timeOffset="80157.28">20326 7120 265 0,'0'0'414'15,"0"0"49"-15,-1-3 22 0,-2 1-55 0,2 2-95 16,-3-3-81-16,0 1-64 0,-1-1-38 16,0 2-32-16,-2-2-17 0,2 3-17 15,-3-3-11-15,-1 2-10 0,0 1-5 0,-2-1-1 16,0 1-6-16,-1 0-4 0,0 0-4 16,3 0-1-16,-4 1 2 0,2-1 5 0,1 0 2 15,0 0 2-15,0 1 0 0,2-1-3 16,0 3-5-16,2-3-7 0,1 3-5 15,2-2-1-15,-2 2 2 0,4 2 8 0,1 0 21 16,0 3 17-16,0 4 17 0,0 0 8 16,0 2 4-16,1 3-5 0,2 3-13 15,-1-1-14-15,1 4-6 0,-1-1-7 0,1 2-7 16,0 0-4-16,-1 3-5 0,2-1-2 16,-2-1-4-16,1 2-1 0,-1 0 2 0,-1 0-1 15,2 0-1-15,-3 0-2 0,2-2 0 0,0 1-3 16,-2-2 3-16,0 1-1 0,-2-3 0 15,0 2 4-15,1-2 3 0,-2 0 6 0,-1-2 3 16,1 0-1-16,0 0 2 0,0-1-3 16,2-1-8-16,-3-2-8 0,4 1-9 15,0-2-6-15,0 0-6 0,4 0-5 0,-1 0-7 16,4-2-3-16,3 1-9 0,6-1-26 16,1-3-63-16,8 0-138 0,7-4-161 15,3-2-254-15,5-1-221 0,4-3-98 0,0-3-3 16,6-1 105-16,1-2 149 0,-2-2 239 15</inkml:trace>
  <inkml:trace contextRef="#ctx0" brushRef="#br1" timeOffset="80966.95">21862 7045 24 0,'-2'0'347'16,"0"0"82"-16,1 0 30 0,-1 0 19 15,2 0-48-15,0 0-63 0,0 0-65 0,0 0-57 16,2 2-35-16,-1-2-28 0,3 1-20 16,2 1-30-16,3-1-22 0,2 1-14 0,2 1-8 15,4-2-7-15,2 2-15 0,4-1-12 16,4-1-10-16,-1 2-10 0,3-3-12 16,-1 2-2-16,2-1-12 0,-1-1-3 0,-3 2-3 15,1-2 0-15,-3 0-6 0,-3 0 3 16,-1 0 2-16,-4 0 8 0,0 0 3 0,-5 0 14 15,-2 0 19-15,-1 0 11 0,-1 0 14 16,-3 0 9-16,1 0 6 0,0 0-5 16,-4 1-10-16,2 1-3 0,-3-1-6 0,2 3-6 15,0 1 1-15,-1 2 9 0,2 5 6 16,-3 0 3-16,4 2 6 0,-4 3 4 0,1 2-3 16,1 1-9-16,-2 1-4 0,1 0-11 15,-1 0-7-15,0 1-2 0,0 1-3 0,0-1-4 16,-1 1-3-16,1 1-2 0,0-3-3 15,0 3-6-15,0 0 0 0,0-2-4 0,1 3-3 16,-1-3-3-16,0-1-3 0,2 1 0 16,0 0-6-16,-2 0 0 0,0-1 0 15,1-1 0-15,-1 0-2 0,5 0 3 0,-4 1-1 16,-1-3 0-16,2 1 4 0,-1-1-2 16,1-1 4-16,0 0-5 0,-2 0 5 0,0-2 3 15,0 0-1-15,0 0 4 0,0 1 5 16,-2-2 5-16,-3-2 3 0,-1 2-3 15,0-2 3-15,-5-1-4 0,-7 2-17 0,-2-2-45 16,-6-1-91-16,-5 0-207 16,-51 5-1181-16,33-10 494 0,-5-5-35 15,-6 0 46-15,-6-2 187 0,-4-1 276 0</inkml:trace>
  <inkml:trace contextRef="#ctx0" brushRef="#br1" timeOffset="88333.64">12614 8190 87 0,'-2'1'214'0,"0"-1"-19"15,-1 2-12 1,1-2 185-16,2 0-304 0,0 0 3 15,0 0 1-15,0 0-4 0,0 0 47 16,0 0-58-16,0 0 11 0,0 0 16 16,0 0 23-16,0 0 20 0,0 0 14 0,0 1 12 0,0-1 1 15,0 2-9-15,0-2-16 0,0 0-18 16,0 1-17-16,0 1-16 0,0-2-14 0,-1 2-8 16,1 0-5-16,-2 1 1 0,1-1 3 15,-1 1 11-15,0 0 8 0,-1 1 8 16,0 2 4-16,-2-2-2 0,3 3-3 0,-2-2-10 15,1 0-5-15,0 0-3 0,0 1-4 16,-1 0-1-16,1 0-3 0,1 0-2 0,-1 1-6 16,0-2-8-16,1 3-1 0,-2 1-2 15,3-2-3-15,-1 3 4 0,2-2 2 16,0 1 3-16,0 1 3 0,2 1-2 0,-2-1 7 16,1 3-9-16,2-1-1 0,-2 0-4 15,1-1-5-15,1 1-5 0,0 1-3 0,-1-1 2 16,1 3 0-16,1-5 1 0,-1 3 0 15,0-1 5-15,3-1-1 0,-3 3-2 16,2-2 4-16,-2-2-1 0,2 3 2 0,0-2 4 16,-2 1 2-16,4 1 4 0,-3 1-1 15,0-2 3-15,1 1 1 0,2 0-5 0,-1 1-2 16,2-1-6-16,-2-1-1 0,2 1-1 16,0 0-5-16,3-1-1 0,-1-1 2 0,-1 1 2 15,5-3-2-15,-3 1 1 0,3 0-2 0,1-2-3 16,-1 0-3-16,0 1-3 15,0-3 0-15,1 2-3 0,0 1 3 0,0-2-3 16,-1 1 2-16,3-3-1 0,1 2-1 0,-2-4-4 16,2 2 3-16,2-2 1 0,2 0-1 15,1 2 3-15,1-3 0 0,0 0 3 0,3 1-3 16,0-1-2-16,1-1-1 0,-3 1-3 16,2-2 1-16,0 3-3 0,-2-2-2 15,-1 0 2-15,1-1-2 0,1 3-1 0,-1-3-2 16,0 0 1-16,2 2 1 0,-3-2 2 15,6 0-3-15,-2 0 1 0,2 0 4 16,0-2-2-16,0 2 2 0,0 0-5 0,1-1 4 16,0-1-3-16,-1 2-1 0,2 0 0 15,-1-1-5-15,1 1 3 0,-2-1 0 0,4 1 0 16,-4 0 0-16,2-3 2 0,-2 3 0 16,0 0 0-16,0-2 2 0,0 1-1 0,-1-1 1 15,1 2 1-15,-1-3 1 0,-1 1 0 16,2 1-4-16,0 0 0 0,0-2 0 15,0 3 0-15,0-2 0 0,0 1 2 0,0-1-2 16,-1 1 3-16,1-1-2 0,0 4-1 0,0-2 3 16,0 0-1-16,0-2 0 0,0 1-2 15,1-1 2-15,-1 0 0 0,2 1 1 0,1-1-2 16,1 0 0-16,0 1 0 0,-3-1-1 16,1 0 1-16,-2-1-1 0,0 2-1 15,0 0-1-15,-1-2-2 0,-2 3 3 0,1-2-2 16,-1 0 2-16,0 1 1 0,1-1 0 15,-2 0 0-15,0 2 0 0,0 0 0 16,-4-3 0-16,3 3 0 0,-1 0 2 0,0 0-1 16,-2 0 0-16,0 0 0 0,0 0 1 15,0 0-2-15,-1 0 1 0,-1 0-1 0,1 0 1 16,-2 0-1-16,1 0 0 0,-1 3 0 16,0-3 1-16,0 0 4 0,2 2-5 0,-2 0 1 15,1-1 1-15,1 3 2 0,0-4-2 16,1 3-2-16,-1-1 5 0,0 1 0 0,3 2 0 15,0-2 2-15,-2 1 2 0,-1-1 1 16,2 2-2-16,-1-1 2 0,2 0 0 16,-2 1-3-16,0 0 5 0,0 0-2 0,2 2 3 15,-3-2-5-15,1-2 1 0,0 6 2 16,-1-4-2-16,-1 0 3 0,0 2 1 0,1-1 4 16,0 2 3-16,-3-1 1 0,-2 1-1 15,3-1 1-15,-3 1-2 0,3 1-2 16,-2-1-5-16,-1 1 1 0,1-1 0 0,-2 3-3 15,2-2 3-15,-1 0 0 0,1 1 3 16,-2 1 1-16,0-1 0 0,0 1 7 0,0-1 1 16,-2 2-3-16,4-4-1 0,-2 4-5 15,0-2 0-15,-2 1-4 0,1-2-1 0,-1 1-5 16,-2-2 2-16,0 2 0 0,0-2-2 16,-1 1-1-16,-1-1-2 0,-1-1-2 0,0 0 2 15,0 0 0-15,-2-1-2 0,1 1 2 16,-3-3 0-16,1 2 2 0,0-1 0 15,1-1 0-15,-3 1 2 0,0-3-1 0,-1 1 0 16,0 1 3-16,-1-3 2 0,-1 1-1 16,0 0 5-16,2-2 3 0,-2 0 3 15,0 3 2-15,1-3 4 0,-1 0 2 0,0 0 1 16,0-3 1-16,0 3 3 0,0 0-3 16,0-2-1-16,0-1-2 0,0 1-4 0,0-3-4 15,0 0-4-15,0 2-6 0,0-4-1 16,0 0-5-16,2 0 0 0,0-3-1 0,-1-2-3 15,3 0-1-15,0-2 1 0,1-3-2 16,-1 0 1-16,1-3 0 0,0 0 1 0,2 1-2 16,-2 0 0-16,2-2 1 0,-1 4-2 15,-1 0 0-15,2 1-1 0,-2 0 4 0,0 0 0 16,-2 3 0-16,2-1 0 0,0 2 2 16,2 0-2-16,-2 0-3 0,0 0 2 0,2 2 0 15,-1-1 1-15,1 2-3 0,0-2 3 16,1 1 0-16,-1 2-2 0,2-1 2 15,0-3 0-15,3 4 0 0,-4-2 0 0,4 3 0 16,-2-2 2-16,1 2-4 0,1 1 7 16,1-1 0-16,1 0-3 0,1 2-2 15,-2 0 0-15,2-2 2 0,0 2-8 0,-2 2 3 16,4-2 1-16,-2 1 4 0,0-1-2 16,0 2 0-16,2-1 1 0,-2 0-1 0,2 1 0 15,-1 0 1-15,1-1-1 0,1 1 0 16,0 1 0-16,1-1 3 0,1 1-5 0,-2-1 2 15,0 1 0-15,2 0-2 0,2 2 1 16,-2 0 1-16,3-3-2 0,-1 3-1 0,2 0 3 16,-2 0 2-16,4 0-4 0,0 0 1 15,0 0 0-15,-1 0 1 0,0 0 1 16,-2 0-1-16,2 3 1 0,0-3-1 0,-2 0 3 16,1 0-3-16,-1 0 8 0,0 0-6 15,-1 2-1-15,2-2-1 0,-2 2-1 0,0-2 0 16,0 1-6-16,0 1 4 0,-1 0 3 15,1-2 1-15,0 3 1 0,-1-1-2 0,1-2 1 16,2 3-2-16,-1-1-1 0,-2 1 1 16,3 0-1-16,-1-1 2 0,1 2 0 0,-2-1-2 15,4 0 2-15,-1 0 0 0,0 0-4 16,3-1 4-16,1 2-4 0,1-1 4 16,-2 0 0-16,2 0 0 0,0-1 0 0,0 3-2 15,0-2 3-15,0 1 0 0,0-1-1 16,0 1 0-16,-1 1 0 0,1-2 0 0,-3-1 0 15,3 1 0-15,0-1 0 0,0 1 3 16,0 1 0-16,0-1-1 0,0 0 0 0,1 0 0 16,-1 0-2-16,0-1 0 15,1 2 0-15,-1-1 0 0,0 0-2 0,4 2 1 16,-2-2 1-16,1-1 0 0,1 3-3 16,-1-2 3-16,0 1 0 0,2-1 0 0,-2-3-5 15,2 4 4-15,-2 1 1 0,2-2-4 0,-2-1 3 16,0 1-2-16,0-1 2 0,1 1-2 15,-1 1 1-15,-1-1 1 0,1 0-1 0,2 0 0 16,-4 0 2-16,5-1-1 0,-3 1 1 16,2-1 0-16,2 2 0 0,-1-1 0 0,2-2 0 15,1 1 1-15,1 1-1 0,-2-1-1 16,3 1-2-16,-1-1-1 0,-4 1 2 16,1-1-3-16,0 0 5 0,-2 1-1 0,-2-3 1 15,2 2 0-15,-2 0 0 16,2-1 1-16,-2 1 1 0,2 0 0 0,-1-2 0 15,1 0 0-15,-1 0 3 0,0 0-4 16,1 3-2-16,-1-3-2 0,0 0-1 0,4 1 1 16,-3-1-1-16,1 1-1 0,1-1 2 0,-1 0 0 15,2 2 0-15,-3-2 1 0,1 0-2 16,0 0 1-16,1 0 1 0,0-2-1 16,2 2-2-16,-3-1 1 0,0 0-2 0,4 1-1 15,-4-3-1-15,0 1-2 0,3 0 0 16,-1 1 1-16,-1-1-1 0,0 0 1 0,1 2 2 15,0 0 1-15,3 0 2 0,-2-3 0 16,3 3 1-16,0 0 2 0,-1 0 0 0,1-2-3 16,-2 0 1-16,-2 1 2 0,0-1 1 15,1-1 0-15,-4 0-1 0,0-1-1 0,0 2 1 16,-2-1 1-16,1 0 0 16,-3-1 3-16,-1 1-3 0,2-2 1 0,-2 1-1 0,-2 0 0 15,2-1 0-15,-1 0 0 0,-2 1 0 16,3 0 0-16,-2-3 0 0,34-3-7 15,-32 3 7-15,0 2-6 0,1-3 0 16,1 2 1-16,0 0-2 0,-2 0 2 16,0-1-2-16,-2 2 0 0,0-3 2 15,-1 3-1-15,-2-2 3 0,2-2-1 0,-3 1 0 16,0 0 1-16,0 1 2 0,1-2 0 0,0-1-3 16,-1-2 2-16,1 0-1 0,-1 0 1 15,-1-1 0-15,-1 0-1 0,1-2 2 16,1-2-2-16,-4 0 2 0,-1 2-3 0,2-3-3 15,-4 0 4-15,1-1 3 0,-3 1 1 16,0-2 0-16,-2 0 4 0,0-2 4 16,-1 0 2-16,-2 1-3 0,2 1 0 0,-4-2-3 15,1 1 0-15,-3 1-1 0,2-1 0 0,0 3 0 16,0 0 2-16,-2 0 2 0,-1 4-2 16,0-1 4-16,0 3-2 0,-4 1-2 15,2 2 1-15,-1 2-2 0,-2 0 1 0,1 2-6 16,-1 1 0-16,-1 1 0 0,1-1-15 15,-2 3-30-15,-1-1-71 0,-2 2-146 0,1-2-171 16,-3 2-266-16,-2-1-202 0,-4-1-80 16,0 1 6-16,-1-3 115 0,2-1 154 0,-4 0 259 15</inkml:trace>
  <inkml:trace contextRef="#ctx0" brushRef="#br1" timeOffset="89678.03">16603 9696 28 0,'0'0'410'15,"0"0"74"-15,0-2 53 0,1 1-2 16,-1-2-36-16,2 0-119 0,1-1-85 0,0 1-49 15,4-4-25-15,0 2-20 0,5 0-22 16,-1-2-18-16,4 0-17 0,1 2-8 0,3 0-14 16,2 2-7-16,-1 0-21 0,2 1-16 15,0 1-17-15,2 1-19 0,-5 1-10 16,2 2-18-16,-3 2-4 0,-5-1-2 0,0 2 0 16,-4 1 6-16,-4 0-1 0,-2 0 1 15,-3 4 0-15,-4-2-6 0,-5 2 2 0,-1 0-5 16,-3 1-1-16,-3-1 0 0,2 1 3 15,-2-2 2-15,2-1 0 0,2 0 0 0,0-1 2 16,3-2-6-16,2-1 3 0,1 0-5 16,5-3 2-16,-1 3 2 0,5-1 5 0,3-1 7 15,2 2 1-15,2-3-1 0,4 3 2 16,0-2-4-16,3 2-6 0,1 0-6 16,1 1 1-16,-3 0-1 0,3 0 0 0,-2 0-4 15,-3 1 7-15,2 0 1 0,-5 3 4 16,0-1 3-16,-1 2 8 0,-4-1 3 0,-1 0 2 15,-2 1 6-15,-1 0 2 0,-4-1 6 16,0 2 4-16,-2-1 5 0,-4-1 11 0,-3 0 9 16,0 0 7-16,-7-2 2 0,1 1 5 15,-4 1-4-15,-1-5-2 0,0 4-13 16,-2-4-13-16,2 0-8 0,-1-2-14 16,3 0-14-16,0-2-14 0,4-1-17 0,4-1-35 15,0-2-69-15,5 0-131 0,4-2-152 16,4 0-144-16,5-4-184 0,5 4-158 0,5-5-33 15,6 5 78-15,2-4 124 0,6 1 134 0,0 1 190 16</inkml:trace>
  <inkml:trace contextRef="#ctx0" brushRef="#br1" timeOffset="89986.03">17431 9763 145 0,'-2'-8'488'16,"2"0"88"-16,-4-8 771 0,2 11-762 0,0 0-109 0,2-1-64 16,0 3-49-16,-1 0-44 0,1 0-56 15,-2 3-50-15,2 0-48 0,2 3-26 0,-1 2-9 16,-1 2 7-16,2 3 5 0,-2 2 4 16,2 3 3-16,-1 2-2 0,-1 1-8 15,0 2-13-15,-1 0-11 0,-1 0-14 0,2 1-15 16,-2-2-20-16,2 1-18 0,0-2-16 15,-1 0-9-15,1 1-9 0,-2-5-8 0,2 0-7 16,0-1-14-16,0-1-39 0,0-2-56 16,0-1-88-16,2-4-164 0,-1-3-165 0,1-4-208 15,-2 0-202-15,3-8-67 0,-3-2 18 16,2-3 134-16,-1-6 148 0,1-3 211 16</inkml:trace>
  <inkml:trace contextRef="#ctx0" brushRef="#br1" timeOffset="90324.01">17425 9615 97 0,'-5'-12'493'0,"2"2"90"16,-2-2 73-16,-1 4 73 0,3 0-102 0,-1 2-120 15,3 2-87-15,-1-1-66 0,2 2-59 0,0 0-63 16,0 3-60-16,5 0-51 0,0 0-25 16,2 3-12-16,3 1 0 0,1 3 4 15,3-1 1-15,1 3-3 0,2-1-11 0,1 1-9 16,-1 1-8-16,3 0-13 0,-2 1-11 15,2 1-8-15,1-1-9 0,-4 1-3 0,0 0-3 16,1 1-4-16,-1-3-2 0,-4 2 3 16,1 0 5-16,-3-1 1 0,-1 3 5 15,-1-2 11-15,-2-1 13 0,-4 2 10 0,2 0 14 16,-5-1 19-16,-2 2 22 0,-3-2 13 16,-1 1 8-16,-5 0 1 0,-4 2-3 0,-3-2-17 15,-3 3-23-15,-3-1-22 0,-4-1-22 16,-1 0-20-16,-1-1-28 0,0 2-56 0,0-2-101 15,4 0-193-15,0-2-238 0,9-2-335 16,-1 0-171-16,7-4-42 0,3 2 43 16,2-2 166-16,6-2 224 0</inkml:trace>
  <inkml:trace contextRef="#ctx0" brushRef="#br1" timeOffset="95066.76">18635 9780 29 0,'0'-2'243'0,"-1"2"52"16,1 0-5-16,-2-2 18 0,2 2-3 16,-1 0-9-16,1-1-17 0,-2 1-23 0,2-1-23 15,-2 1-14-15,2-2-9 0,0 1-5 0,-1-1 7 16,-1 2 19-16,2-3 2 0,0 2-3 15,0-1-8-15,0-1-14 0,0 1-14 16,0 0-17-16,0-1-14 0,2 2-15 0,-1-1-23 16,-1 0-19-16,0 1-14 0,0-1-8 15,2 0-5-15,-2 2-5 0,2-3-2 0,-2 3-3 16,0 0-5-16,0 0-11 0,0 0-9 16,0 0-7-16,0 0-5 0,0 3-1 0,1-1 5 15,1 1 3-15,1 2 4 0,0 0 5 16,0 2 2-16,2 0 3 0,-2 2-2 15,3 1 2-15,-1 0-6 0,0 4-5 0,-2-2-2 16,2-1-10-16,-2 2-9 0,1 0-2 16,1-1-6-16,-1 2-3 0,-3-2-2 15,2-1-1-15,-1 0-2 0,0-1-1 0,-1-1 0 16,2-1-1-16,-1 1-1 0,-2-4 1 16,2 2 0-16,-1-2 1 0,-1-1 0 15,2 0-1-15,0-4 7 0,-2 2 4 0,0-1 9 16,0-1 13-16,1 0 11 0,-1 0 8 0,4-1 1 15,-4-1-3-15,4-5-8 0,-3 1-6 16,1-3-11-16,1-3-3 0,3-2-9 0,-1-1-2 16,0-1 0-16,4-2-2 0,-1 1-3 15,0-1-3-15,1 3-1 0,-1 0 1 16,2 3 0-16,-2 0-2 0,1 2 3 0,1 1 2 16,-4 1-1-16,3 2 0 0,0 2-2 15,-5 0 1-15,3 2 0 0,-1 2 1 0,2 0 4 16,-2 1 1-16,1 2 2 0,-1 2 4 15,2 1 1-15,-2 1-1 0,0 1-4 0,-1 0 0 16,0 1-3-16,3 3-5 16,-4-4-1-16,1 1-3 0,-2 0 2 0,2-3-5 15,-1 0-1-15,0 0-1 0,1-3 0 0,-4 0 1 16,4-2-1-16,-2-1 2 0,4-1 0 16,-2-2 1-16,3 0 0 0,-1-1 7 0,1 0-5 15,-1-1-2-15,1 2 0 0,1 0 0 16,-1 1 1-16,-2-1-6 0,5 3 0 0,-3 0 4 15,2 0 0-15,-1 2-2 0,4-1-1 16,-2 2 1-16,1 2-4 0,3-2-15 0,0-1-24 16,1 2-37-16,3-3-46 0,-1 2-46 15,1-1-36-15,1-2-28 0,-1 0-13 16,2-2 14-16,-3-1 32 0,-2-2 38 0,3 1 39 16,-4 0 43-16,0-1 33 0,-2-1 31 15,-2 1 18-15,-3 0 19 0,-2 1 21 16,-1 1 14-16,-3 1 9 0,-2 0 5 0,-3 2 1 15,-4 2-4-15,-3 0-14 0,-2 1-5 16,-1 4-4-16,-1-1 1 0,3 0-4 16,1-2-2-16,0 1-7 0,3 0-8 0,2-3-10 15,4 1-12-15,1-1-4 0,1-1-3 16,4-2-3-16,2-1 1 0,2 1 1 0,0-3 4 16,-1 2 5-16,1-1-1 0,0 1 8 15,-1 1 9-15,-4 1 15 0,1 1 12 0,-1 2 20 16,0 3 15-16,-1 0 10 0,0 0 12 0,-1 3 0 15,1-2-6-15,0 2-13 0,1 1-14 16,0 0-13-16,5-4-19 0,-1 0-16 0,4-2-16 16,2 0-19-16,0-3-28 15,7-2-45-15,-4-3-38 0,5-3-42 0,0-2-25 0,0-1-10 16,-1-4 13-16,1-1 31 0,-2-1 38 16,-2-4 45-16,1 0 39 0,-5-5 31 0,0-2 34 15,-2-1 31-15,-4-4 36 0,-1 1 34 16,-4 0 33-16,1 5 34 0,-4 1 30 15,-2 4 23-15,0 5 13 0,-1 3-2 0,2 3-10 16,1 2-22-16,-5 4-31 0,4 1-22 16,-3 8-13-16,1 6-47 0,0 4-112 0,-2 4 0 15,4 6 0-15,-3 1 0 0,1 2 0 16,1 1 0-16,1-1 0 0,-2 2 0 16,6-3 0-16,-2-1 0 0,1 1 0 0,1-3 0 15,1-3 0-15,-1-1 0 0,2-1 0 0,-2-4 0 16,0 0-323-16,0-6-448 0,0 0-283 15,-1-4-166-15,-7-2-28 0,2-3 71 16,1-5 169-16,-2-4 218 0,-4-2 304 0</inkml:trace>
  <inkml:trace contextRef="#ctx0" brushRef="#br1" timeOffset="95211.62">19579 9787 187 0,'-6'-1'662'0,"-1"1"138"0,1-2 87 0,3 1 62 16,1-1-148-16,7-1-217 0,3-3-219 0,6 0-135 15,7-2-102-15,5 0-129 0,8-2-198 16,2-4-238-16,5 0-284 0,0 1-144 16,0-1-64-16,-1 2 27 0,-1-1 133 0,-2 4 203 15</inkml:trace>
  <inkml:trace contextRef="#ctx0" brushRef="#br1" timeOffset="95883.89">20055 9748 28 0,'-2'0'451'16,"0"0"145"-16,2 0 118 0,-2-1 43 16,2 1-3-16,2-2-124 0,0 2-98 0,1-2-110 15,2 2-92-15,2 0-66 0,1 0-57 0,4 0-50 16,1 2-44-16,2 3-33 0,0 1-24 16,0 0-16-16,0 3-16 0,0 1-10 15,-3 0-5-15,-1 2 0 0,-2 0-1 0,-3 1 3 16,-2-1-2-16,-3-1 6 0,-1 0-5 0,0 1-3 15,-3-3 2-15,-2 1 0 0,4-1-3 16,-6-1 1-16,3-3 1 0,1-1 4 16,-1-1 2-16,4-1 2 0,0-4-3 0,2-1-1 15,3-4-4-15,2-3-8 0,5-4-10 16,1-5-11-16,2 1-6 0,1-2-5 16,1-1-1-16,4 0 1 0,-2 1 2 0,1 3 11 15,-1 0 8-15,0 3 5 0,-1 2 6 16,-2 0 4-16,-2 3 4 0,-1 3-1 0,-3 2 1 15,-2 1 4-15,0 1 2 0,0 4 3 16,-2 1 0-16,1 2-1 0,-2 3 1 16,-4 1-2-16,4 2-6 0,-2 1-7 0,0 0-4 15,3 0-22-15,-3-1-69 0,2 2-159 16,0-4-176-16,2 0-254 0,-3-2-202 0,4-2-86 16,-3 0 6-16,1-3 129 0,2 0 159 15,1-4 248-15</inkml:trace>
  <inkml:trace contextRef="#ctx0" brushRef="#br1" timeOffset="96117.85">20572 9428 70 0,'-4'-9'597'0,"-2"1"142"0,2 3 95 15,-1-1 76-15,2 0-66 0,-1 2-177 0,1-1-178 16,1 3-115-16,1 0-80 0,1 1-70 0,0-1-77 16,0 2-71-16,1-1-87 0,1 1-125 15,1 1-195-15,2 1-242 0,3 0-258 16,-3 1-126-16,4 3-33 0,-2 0 56 0,-1 3 160 16,0 1 228-16</inkml:trace>
  <inkml:trace contextRef="#ctx0" brushRef="#br1" timeOffset="96455.77">20744 9665 14 0,'-5'0'430'0,"1"0"100"15,0 0 85-15,1-2 52 0,1 2-25 0,1 0-107 16,-1 0-66-16,2 0-44 0,2 0-49 16,-1 0-42-16,-1 2-46 0,4-2-37 0,1 3-29 15,1 2-21-15,5 3-7 0,2-1-3 16,-1 2-7-16,2 3-17 0,3 0-20 0,0 0-20 16,0 3-25-16,0-1-25 0,1 0-25 15,-4 1-15-15,3 0-19 0,-1-1-13 16,-2-1-11-16,-1 0-33 0,-2 0-44 0,-1-1-66 15,-6-2-96-15,1-1-157 0,2-1-150 16,-6-3-176-16,2-1-183 0,-6-1-75 0,2-6 26 16,-3 2 120-16,1-7 137 0,3 0 189 15</inkml:trace>
  <inkml:trace contextRef="#ctx0" brushRef="#br1" timeOffset="96736.97">20981 9644 10 0,'-1'-5'404'0,"-3"2"81"0,1-2 74 16,2 2 52-16,-1 1-34 0,0 1-71 0,2 0-67 16,-1 2-33-16,-1-1-32 0,2 1-35 15,0 1-38-15,0 1-32 0,-2 2-19 16,-2 0-14-16,3 3-12 0,-3 1-11 0,0 3-13 16,-3 1-14-16,-1 0-15 0,-3 3-18 15,0-2-18-15,-3 3-18 0,1 0-23 16,0 1-22-16,-1 0-17 0,2 1-15 0,-4-2-13 15,6 1-11-15,-1-3-9 0,0 1-7 16,3-2-17-16,0 1-34 0,2-4-60 0,2-1-74 16,0-1-122-16,4-1-178 0,2-5-168 15,1-1-215-15,0-2-130 0,2-2-21 0,0-1 66 16,1-4 153-16,0 2 170 0,-1-1 238 16</inkml:trace>
  <inkml:trace contextRef="#ctx0" brushRef="#br1" timeOffset="126709.11">13535 11618 114 0,'1'-4'341'0,"-1"-1"58"16,0 0 439-16,0 2-520 0,0 0-61 0,0 3-46 15,0-2-34-15,2 1-27 0,-2 1-14 0,1 0-12 16,-1 0-6-16,0 0-9 16,2 0 1-16,-2 1-4 0,2 1-2 0,-1-2 3 15,2 3 7-15,-1 1 8 0,1 0 0 0,2 2-3 16,-1 1-3-16,-2 1-3 0,1 0-1 15,0 4-6-15,1 0-3 0,-3-1 0 16,2 5-7-16,-1 0-12 0,-2 0-10 0,2 2-11 16,-2-1-9-16,1 2-3 0,-1-1-2 15,0 0-3-15,0 0-5 0,0-1-2 0,0 0-3 16,-1 0-4-16,1-2-6 0,-2-1-2 16,2 0-3-16,-2 1 2 0,2-1-2 0,-3-4-2 15,3 1-4-15,0 0-1 0,-1-2 1 16,1 1-3-16,-2-3-4 0,2 0 0 15,0-2 1-15,0 0-2 0,0-1 0 0,0-1 1 16,0 0 4-16,0-1 12 0,0-1 16 16,0-1 20-16,0 0 17 0,2-1 16 0,-2-1 2 15,1-4-9-15,-1 0-14 0,2-4-19 16,-1-2-21-16,1-2-15 0,1-2-9 16,0-4-4-16,0 0-2 0,0-4-2 15,-1 2 0-15,3-2 0 0,-2 1 0 0,2 1 0 16,-2 0 0-16,2-1-3 0,1 1-2 15,-1 2 1-15,1 1 2 0,1-3 1 0,-1 2 1 16,5 0-2-16,-3 0 0 0,1 1 1 0,2 1-2 16,0 2-2-16,-1-1 0 0,2 3 2 15,0-2-2-15,2 4 1 0,-2 2 1 16,1 0 2-16,-2 3 0 0,0 1-2 0,2 1-1 16,-4 3-1-16,3 0-1 0,-2 4-2 15,-2 0 0-15,0 3 2 0,-1 0 2 0,-1 3 2 16,-3 5 2-16,-3-1 2 0,-2 5 0 15,-3 3-2-15,-2 0 2 0,-3 1 0 0,-1 0 0 16,-3 0-1-16,-2 0-1 0,0-1 0 16,0 1 0-16,-2-3 0 0,-1 1 0 0,-1-2 0 15,0-1 0-15,1-1 0 0,3-2 0 16,-1-1 3-16,1-4 0 0,2 2 0 16,3-3 0-16,1-1 3 0,1-2-2 15,3-1-2-15,1-1 2 0,0 1 0 0,3-1 1 16,1-2-5-16,-1 2 0 0,2-2-3 15,0 1-5-15,0 1 0 0,3 0-4 0,-1-1 5 16,4 2-1-16,-1-1 4 0,6 5 4 0,-1-3 2 16,3 3 2-16,2 0-3 0,1 3 4 15,3 0-4-15,0-2 2 0,0 1-1 0,3 0-1 16,-2 2-1-16,1-2 1 0,0 0 2 16,-1 1-2-16,-1 0 2 0,0 0-1 0,-3-1 1 15,3-2-3-15,-2 1-1 0,-1-1-11 16,0 0-25-16,-2 0-42 0,2-4-66 15,0 1-105-15,1-1-117 0,-1-3-92 0,4-3-92 16,1-4-94-16,-2 0-59 0,3-3-1 16,-2-2 34-16,1-2 58 0,1-3 94 0,0-1 124 15</inkml:trace>
  <inkml:trace contextRef="#ctx0" brushRef="#br1" timeOffset="127948.19">14257 11877 131 0,'11'-17'333'16,"-1"0"97"-16,0 0 50 0,-3 6 23 15,-2-1 15-15,-2 2-2 0,-1 2-29 0,-1 1-45 16,-2 1-37-16,-1 2-63 0,-3 1-80 15,0 2-73-15,-1 2-45 0,-5 5-22 0,1 3-15 16,-2 1-1-16,-1 2 0 0,0 3-2 16,-1-2-7-16,0 3-14 0,3 0-15 0,0-1-16 15,3-1-9-15,1 3-10 0,0-2-8 16,2-1-7-16,2 1-5 0,1-3-2 0,2 0-2 16,2 0-2-16,1-2 0 0,2 0 0 15,2-1 2-15,2-3 2 0,-1 1 0 0,4-4 1 16,-1 0 1-16,2-3-2 0,3-2-1 15,0-1-3-15,-1-3-3 0,1-2-3 0,1-4-10 16,-4 0-12-16,1-5-18 0,-1 0-12 16,-4-4-9-16,-1 1-6 0,-3-3 5 15,-2 0 12-15,-1 1 16 0,-4 1 11 0,-1 1 7 16,-2 2 7-16,-3 2 4 16,1 0 0-16,-11-4-7 0,6 12 7 15,0 2 2-15,1 3-2 0,-1 3-1 16,1 1 0-16,-2 4-1 0,2 1 4 0,1 2-3 15,-2 1 6-15,4 3 3 0,3-2 1 0,0 4 2 16,2-3 0-16,3 3 5 0,3-3 1 16,-1 2 1-16,4-1 0 0,2 0 2 0,2-3 0 15,1 0-3-15,2-1 0 0,2-3 0 16,1 2-3-16,3-7-2 0,1 3 1 0,1-3-2 16,1-3 0-16,-1-2 0 0,0-2 0 15,1-1-2-15,-2-2 0 0,-1 0-1 16,-2-2-2-16,1-3 2 0,-4 4-3 0,0 0 2 15,-3 0 5-15,-3 3 13 0,0 1 17 16,-2 0 17-16,-1 3 18 0,-2 0 17 0,1 0 7 16,-3 3-6-16,1-3-7 0,-1 4-13 15,1-1-13-15,-2 1-14 0,0-2-9 0,2 2-10 16,-2 0-5-16,0 0-8 0,0 0-2 16,0 2-2-16,0-2-4 0,0 1-2 0,0-1 2 15,0 2-4-15,-2 0 0 0,2-1 0 16,-2 3 0-16,2-1-2 0,-1-1-1 15,-1 1 2-15,1 1 3 0,-3 1 2 16,4-2 4-16,-3 3 4 0,2-2 2 0,-1 3 2 16,0-1 4-16,1 0-2 0,-1 0 3 15,-1 1 0-15,2 2-4 0,-1-1-3 0,1 0-3 16,-1 0-3-16,2 1-4 0,0 0 0 16,-2-1-1-16,2 1 1 0,2-2-1 15,-2 1 2-15,2 0 0 0,-1-1-2 0,2 0-2 16,2-4-1-16,0 2 3 0,1-2 0 0,2-2-2 15,1-1 1-15,2-1-4 0,2-3-5 16,1-1-5-16,2-2-5 0,0 0-4 16,-2 0 1-16,0-1 2 0,-1 1 4 0,-1 2 2 15,-2 0 5-15,1 3-2 0,-2 0-1 16,-1 1 2-16,1 1 2 0,-1 0-1 16,2 1 5-16,-2 3-1 0,0 0 3 0,3-1 0 15,-1 0-3-15,1 4-4 0,1-2-17 16,1-2-13-16,0 2-11 0,-2-4-4 0,0 0 0 15,1 1 4-15,-2-2 14 0,0-2 16 16,0 0 13-16,0-3 5 0,-2-3 5 0,0-2 6 16,-2 1 3-16,-1-3 13 0,0-3 10 15,-2-4 10-15,-1 2 4 0,-1-1 2 0,-1 1-1 16,-1 1-12-16,-1 2-13 0,2 1-15 16,-2 7-10-16,1 0-16 0,-2 4-26 0,-4 5-39 15,-2 3-49-15,1 5-50 0,0 0-63 16,1 4-64-16,3 2-52 0,1-2-43 15,1 2-17-15,4 0 1 0,2-3 27 0,1-1 48 16,3 1 58-16,0-3 66 0,4 0 64 16,-2-2 48-16,3-4 40 0,17 5 7 15,-13-10 67-15,0-3 34 0,1 1 62 16,1-4 63-16,-1-2 56 0,0-2 40 16,3-3 32-16,-4-1 12 0,2-3-15 0,-1 0-25 15,-1-3-25-15,-3 6-18 0,-3-1-23 16,0 4-19-16,-3 1-30 15,-2 2-31-15,2-2 37 0,-6 9-117 0,0 1-22 16,-1 1-12-16,1 3-8 0,-1 5 0 16,1 1 0-16,1 0 0 0,1 4 0 0,1-1 1 15,0 2 1-15,2 1-1 0,-1-2 0 16,1 3 1-16,0-3-4 0,-1 1 1 0,-1 1 1 16,-1-1 1-16,-3 0-1 0,-1-2 1 15,-3-2 4-15,-4 4 1 0,-2-1 0 16,-5-2-1-16,-2-2-1 0,-3 0-39 0,-3 1-123 15,1-1-197-15,-3 0-314 0,-2-3-205 16,-3 1-104-16,2-4-19 0,-1-1 90 0,3-3 179 16,6-2 310-16</inkml:trace>
  <inkml:trace contextRef="#ctx0" brushRef="#br1" timeOffset="128832.17">16277 11643 114 0,'-1'-2'380'15,"1"2"75"-15,0-1 10 0,0-1 29 16,0 1-15-16,1 1-40 0,-1-2-39 15,2 0-22-15,-1-1-18 0,1 3-23 0,1-2-51 16,0 2-51-16,0 0-53 0,4 2-30 16,-1-2-11-16,0 5-10 0,5 0 5 0,0 2-4 15,1 2-1-15,2 3-11 0,-1 0-21 16,2 4-13-16,1 0-21 0,1 0-15 0,-1 2-11 16,0 0-11-16,0 1-8 0,1-2-6 15,0 1-6-15,1 0-3 0,-1-1-5 16,-1-2-3-16,1 0-19 0,-2-2-35 0,-1 0-59 15,-3-1-106-15,1-3-136 16,0-1-113-16,4 2-923 0,-7-6 541 0,-3-3 28 16,-1-1 95-16,2-1 97 0,-3-4 155 15</inkml:trace>
  <inkml:trace contextRef="#ctx0" brushRef="#br1" timeOffset="129173.62">16679 11623 278 0,'-3'-8'407'0,"-2"1"50"0,2 0 23 0,-1 1-79 15,3 1-87-15,-1 1-60 0,0-1-23 16,-1 4-13-16,3-2-9 0,-1 1-13 16,-1 0-18-16,2 1-33 0,-2 1-41 0,2 1-31 15,-4 1-26-15,3 1-7 16,-3 3 5-16,-2 3 22 0,-1-1 25 0,-3 6 35 15,0 1 32-15,-3 2 19 0,-4 1 13 16,3 1 0-16,-7 2-10 0,1 2-19 0,1 0-23 16,-2-1-14-16,2-1-23 0,0 2-20 0,0-4-16 15,2 0-9-15,-1-1-13 0,1-1-10 16,3-2-10-16,1 1-2 0,1-2-9 0,0-3-8 16,3 1 0-16,1-2 0 0,2-2-5 15,1 2-37-15,2-3-82 0,1 1-149 0,4-4-176 16,3 1-267-16,3-5-179 0,1-2-62 15,5-1 29-15,2-5 127 0,5-1 157 16</inkml:trace>
  <inkml:trace contextRef="#ctx0" brushRef="#br1" timeOffset="131025.59">17727 11635 63 0,'4'0'140'0,"0"-5"35"16,0 5 38-16,2-8 330 0,-3 4-247 0,2 1 5 16,-1 1-7-16,-3-2-2 0,1 1 9 0,-1 1 1 15,-1-1-3-15,0 0-18 0,-1 3-18 16,-2 0-28-16,-4 0-54 0,-2 0-43 0,-1 3-39 16,-1 4-9-16,-3 3 3 0,1 2 18 15,-4 2 26-15,3 4 7 0,-4 0 1 0,2 2-12 16,1 1-19-16,4 0-22 0,-2 0-25 15,4 1-23-15,2-4-14 0,6 2-12 16,1-3-5-16,4 3-4 0,6-3-2 0,6-3-13 16,3 1-40-16,4-3-83 0,6 0-105 15,3-7-101-15,2-2-88 0,5-3-103 16,0-3-71-16,0-4-7 0,4-3 44 0,-4-4 74 16,-1-3 85-16,-3-2 135 0,-1-1 154 15,-4-2 163-15,-7 1 139 16,-1 1 94-16,-7 3 96 0,-3 0 66 0,-4 6 26 0,-6 1-18 15,-4 2-43-15,-5 2-27 0,-5 5-56 16,-1 2-50-16,-5 2-36 0,-2 5-27 0,0 2-17 16,0 1-22-16,0 4-23 0,1 2-27 15,2-3-25-15,1 3-15 0,5-2-19 0,2 2-12 16,4 0-14-16,3-2-8 0,6-1-10 16,3-2-5-16,4 3-5 0,5-6-5 0,6 1-3 15,0-5 1-15,5-1-2 0,0-4-12 16,1-1-10-16,-2-4-8 0,3-3-14 15,-3-4-10-15,0-1-4 0,-3-5 1 0,-2-2 7 16,-4-4 9-16,-3-1 10 0,-3 0 10 16,-2 0 5-16,-5 5 8 0,1 0 5 0,-8 4 6 15,0 2 1-15,-4 4 0 0,-1 2 5 16,-4 4 0-16,-3 1 2 0,-2 6-1 0,0 4 7 16,-2 0 6-16,3 4 7 0,-1 1 9 15,2 3 2-15,1 0 4 0,1 1-1 0,4 0-1 16,1 0-3-16,5-1-4 0,-2 2 3 15,5-2 2-15,3-2-2 0,4-1-2 0,3 2 1 16,3-5-3-16,3 0-7 0,3-3-6 16,3-1-5-16,7-2-3 0,-3-3-3 15,4-3-4-15,0-2-3 0,2-1-5 0,1-6 0 16,1-2-4-16,-3-2-6 0,-1-4-18 16,0-4-16-16,-3 0-19 0,0-6-15 0,-5-2-14 15,2 2-6-15,-5-4 11 0,-2 1 16 16,-3 0 14-16,-1 2 18 0,-2-1 13 15,-3 4 12-15,-2 1 7 0,-4 0 4 0,1 6 4 16,-3-1-4-16,-1 5 0 0,-3 0-1 16,1 2-2-16,2 2 3 0,-4 2 0 0,2 2 2 15,-2 4-1-15,1 0 0 0,-1 0-3 16,0 3-4-16,2 2 2 0,-4 4 3 16,1 0 10-16,-2 3 7 0,2 2 15 0,-1 4 20 15,1 0 15-15,-2 2 11 0,4 2 9 0,-3 0 6 16,1 1 4-16,1 1 1 0,-3 0-4 15,4 0 1-15,0 3-1 0,0-1-1 16,0-1-3-16,1 3-5 0,1 0-5 0,1 1-8 16,-1-2-7-16,4-1-12 0,-1 2-8 15,1-2-11-15,1 0-6 0,1-2-5 0,-1 0-7 16,2-2 0-16,-1 0-7 0,5-2-2 16,-2-2 1-16,1 0-1 0,1-1 1 15,-1-3 0-15,2-1 0 0,-1-2 0 0,5 0 0 16,-1-1 0-16,1-4-2 0,2-1-2 15,1-3 1-15,1-2-1 0,4-1-3 0,-2-3-5 16,2-3-2-16,-1-4-3 0,1-2-4 16,0-1-6-16,-4-1-1 0,2 1 4 0,-2-1 2 15,-4 2 2-15,-1 0 7 0,-1 4 8 16,-4 1 0-16,-3 3 0 0,2 1 0 0,-3 3-2 16,-3 1-3-16,1 1-2 0,-2 2-2 15,-2 4-2-15,-1-1 1 0,-1 5 2 0,-2 2 1 16,-1 1 2-16,1 1 1 0,-1 2 2 15,1 1 1-15,2-1 1 0,0 1 0 16,3-1 1-16,1 1 3 0,1-1-1 0,3 1-2 16,-1-4 2-16,4 2 1 0,1-2-3 15,0-3 0-15,6 0 0 0,-1-1-2 0,2-5 0 16,2-2-3-16,0-4-3 0,1 0-1 16,-3-4 1-16,1 0 0 0,-2-5 4 0,-1 2 2 15,-2 1 2-15,-2 2 10 0,-2 2 6 16,-4 2 9-16,2 0 1 0,-3 5 3 15,-2-1 2-15,0 2-4 0,-4 3 1 0,-1 3 5 16,1 3 4-16,-3 0 1 0,1 2 2 16,2 0-3-16,2 2-9 0,2 0-13 0,2-1-10 15,1 0-13-15,4-1-37 0,3-1-73 16,1-1-96-16,3-1-128 0,4-2-183 16,2-4-162-16,4-2-191 0,-1 0-157 15,1-7-24-15,3 2 63 0,-2-7 150 0,1 1 154 16,-3-3 215-16</inkml:trace>
  <inkml:trace contextRef="#ctx0" brushRef="#br1" timeOffset="131546.71">19461 11662 21 0,'-5'-1'338'0,"1"-1"87"16,1-1 71-16,2 2-1 0,-1 1 0 0,2-3-12 15,-2 1-35-15,2 0-36 0,2 0-18 16,-2-1-21-16,2 1-47 0,-1-1-43 15,-1 2-37-15,2-1-28 0,-1 2-36 0,-1 0-28 16,0-2-28-16,2 2-25 0,-2 0-19 0,0 0-16 16,0 2-12-16,0-2-7 15,0 2-5-15,0-1 3 0,0 2 6 0,0 3 7 16,2 0 5-16,-1 0 2 0,-1 3-5 0,0-1-10 16,0 0-14-16,2 1-11 0,0 3-7 15,1-4-8-15,2 1-2 0,0-1-8 0,0-1 7 16,3 1-7-16,0-2-5 0,3-2-11 15,-1 0-19-15,1-4-11 0,1 0-15 0,1-4-6 16,0-3-2-16,-1 1 12 0,0-3 15 16,0-1 15-16,-2 0 13 0,-2 0 13 15,-1 3 7-15,0-1 10 0,-3 1 10 16,0 2 5-16,-3 2 5 0,3 1-4 0,-3 1-4 16,2-1-11-16,-1 2-7 0,0 2-8 0,0-1-3 15,1 1 1-15,2 1 0 0,2 1 2 16,1-1-1-16,2 0-5 0,0 0-17 15,1-2-15-15,3-1-10 0,-1 0-5 0,1-1-4 16,-1 0 2-16,-2-1 15 0,0 0 13 16,-3 1 14-16,-1 1 6 0,-3-2 6 0,2 2 6 15,-3 2 7-15,1-2 7 0,-3 1 2 16,2 3 1-16,-1-2 2 0,3 1-3 16,0 2-6-16,2 0-6 0,0 2-31 0,2-5-80 15,4 2-180-15,0-2-177 0,-1-2-234 16,6 0-211-16,-6-2-85 0,6-1 18 0,-6 0 146 15,6-2 158-15,-5 1 226 0</inkml:trace>
  <inkml:trace contextRef="#ctx0" brushRef="#br1" timeOffset="132215.66">20071 11626 195 0,'0'0'340'16,"-2"0"44"-16,2-1 47 0,0 1 3 16,0-2 6-16,0 2 5 0,0 0-6 0,0-1-13 15,0 1-5-15,0-1-6 0,0 1-37 16,0 0-51-16,0 0-57 0,0 0-53 0,0 1-52 16,0-1-41-16,0 1-35 0,0 1-19 15,0 1-12-15,0 2-4 0,0-1-6 16,0 2-3-16,0-1-4 0,0 3-7 0,0 0-13 15,0 1-6-15,2-2-7 0,-1 1-1 16,3-3-4-16,-3 3-5 0,3 1-2 16,1-6-14-16,-2 3-10 0,4-3-10 0,-1-2-7 15,1-1-4-15,2-2 3 0,-1-1 12 16,0-3 9-16,1-1 14 0,-2 2 10 0,1-2 6 16,-2 0 4-16,2 1 2 0,-4-1 11 15,1 5 4-15,-2-2-2 0,1 2 0 0,0-1-2 16,0 3-11-16,1 0-1 0,0 2-6 15,0 1-1-15,3 0-2 0,0 0 2 16,1 0 4-16,1 1-5 0,1-1-18 0,2 0-28 16,-2 0-46-16,0-2-53 0,3-1-58 0,-1-1-53 15,-1 0-17-15,1-3 13 0,0 0 29 16,-2 0 54-16,0-1 56 0,1-1 55 16,0 0 43-16,-3-1 54 0,4-1 65 0,-7 2 55 15,2 3 49-15,-3-4 41 0,-1 2 21 16,-1 3-8-16,1-1-37 0,-3 0-44 15,1 3-36-15,-1-1-41 0,1 1-34 0,0 0-20 16,-1 0-11-16,3 0-13 0,-3 1-9 0,2 2-4 16,2 1-1-16,-2 0-4 0,2 3-8 15,0-2 4-15,-1 1 1 0,1 2 2 16,-2 1 1-16,2 0 1 0,-2 1 3 0,-2 0-1 16,1 3-3-16,-2-3-1 0,0 4 2 15,-2-4 0-15,1 1-3 0,-2 2 0 16,-3-1 0-16,1 0 2 0,-1-4-2 0,-3 1 3 15,-3-3-3-15,-1 1 1 0,-2-1-24 16,-1-1-66-16,-2-2-169 0,2-2-217 0,-1-2-312 16,4-2-169-16,1-3-63 0,1-2 13 15,4 1 148-15,1-2 203 0</inkml:trace>
  <inkml:trace contextRef="#ctx0" brushRef="#br1" timeOffset="133144.88">21195 11434 69 0,'0'-3'361'15,"0"0"80"-15,0 2 11 0,1-3 26 16,1 4-46-16,-1-1-68 0,-1 1-63 16,4 0-41-16,-2 1-12 0,0 1 16 0,1 1 9 15,4 2 3-15,-1 2 9 0,0 1-2 16,5 2-13-16,-1 3-36 0,1-1-30 0,1 1-34 15,1 0-38-15,1 1-25 0,-1 2-26 16,1 0-15-16,1-2-19 0,-3 0-10 0,2 1-12 16,-1-4-7-16,0 3-12 0,-1-2-4 15,1-1-1-15,0-1-2 0,-4-1-11 0,4-1-38 16,-5-1-75-16,0-1-127 0,-3-3-134 16,-1-2-145-16,-3-1-187 0,-2-1-137 15,-2-2-17-15,-2-3 79 0,0-1 105 0,1 1 130 16</inkml:trace>
  <inkml:trace contextRef="#ctx0" brushRef="#br1" timeOffset="133482.17">21466 11440 331 0,'0'-7'456'16,"0"1"53"-16,-1 0 41 0,1 0-65 0,-2 1-95 15,2 2-67-15,2 1-34 0,-2-2-21 0,1 1-25 16,-1 2-38-16,0 0-47 0,0 1-45 15,0 0-27-15,0 1-12 0,-1 2 10 16,-1 2 14-16,-1 3 26 0,-2 2 25 0,-1 3 15 16,-2-1 11-16,0 5-6 0,0-2-8 15,-3 3-11-15,0-1-14 0,2-1-11 0,-4 3-15 16,0-3-11-16,4 1-13 0,-4-2-5 16,4 2-4-16,-4-2-3 0,5-1-2 15,0 0 0-15,0-1 1 0,-1 0-7 0,4-1-9 16,0-3-9-16,1 1-13 0,0-3-13 15,1-1-7-15,2 0-8 0,-1-1-4 0,2-2-4 16,0 0-16-16,0 0-42 0,2-3-59 16,-1 0-109-16,4 0-188 0,1-2-226 0,3-2-266 15,1-2-108-15,0-2-20 0,1 1 68 16,1-1 164-16,0 0 220 0</inkml:trace>
  <inkml:trace contextRef="#ctx0" brushRef="#br1" timeOffset="135149.1">22547 11341 156 0,'0'-6'334'0,"0"1"42"0,0 1-9 16,-1-1-11-16,-1 2-61 0,1-2-58 0,-1 2-40 16,-2-1-30-16,0 2-26 0,1-1-23 0,2 0-20 15,-3 3-10-15,0 0-11 0,-1 0-7 16,0 0 0-16,-3 3 3 0,0-3 8 16,2 5 9-16,-2 0 6 0,-1 2 18 0,-1 0 20 15,0 3 23-15,0 2 17 0,-1 3 15 0,-1-1 9 16,2 6-2-16,-2-1-14 0,3 0-17 15,0 2-22-15,0-1-26 0,1 1-25 0,4-2-15 16,-4 1-15-16,6 0-14 0,2-2-12 16,0 1-7-16,4-3 0 0,2-1-6 0,2 0-1 15,1-1-5-15,5-2 0 0,1-3 1 16,3-1-4-16,3 0 0 0,3-4 0 16,1-1-2-16,0-3-2 0,4-3-3 15,-1-2-1-15,2-3-1 0,0-2 1 0,-1-2-4 16,-4-3 0-16,2 0 2 0,-2-5-2 15,1-1-2-15,-4-3 0 0,-1-1 3 16,-3-4-6-16,-1 0 2 0,0 0-6 0,-4-1 1 16,-3-1-2-16,-2 0-2 0,0 2 1 0,-2 0 4 15,-3 6 1-15,-1 0 2 0,-4 1 2 16,1 3 2-16,-3 3-1 0,0 3 1 0,-1-1 1 16,1 1-3-16,-1 3 1 0,2 2-1 15,-2 1 1-15,-1 1 1 0,3 1 1 0,-1 2 10 16,1 0-3-16,3 0 0 0,-1 3-1 15,-3-1 0-15,4 1-5 0,-1 1-7 0,-1 1 3 16,0 2 0-16,1 0 10 0,-2 4 4 16,-1 1 13-16,0 2 9 0,3-1 13 15,-3 1 11-15,1 2 3 0,3-1 5 0,-1 0-3 16,-3 2 0-16,4 1-5 0,0 0-5 16,0 1 1-16,0-1 1 0,0 2-4 15,0 0 1-15,4 0-3 0,-4 0-2 0,1 0-4 16,2 2-5-16,-1-2-4 0,0 1-4 0,-1 1-3 15,-1-1-5-15,2 0-5 0,-2-2-3 16,2-1-2-16,-2 2 0 0,0-3-3 0,2 1-4 16,-2-4-2-16,0 1-1 0,0-3-1 15,2 0 1-15,-2-4-1 0,0 0 3 16,1 0 3-16,1-3 2 0,3-4 2 0,0-1 2 16,3-4-2-16,4-1 0 0,-1-4-3 15,6 2-1-15,-2-1 0 0,2-1-4 0,1 3 3 16,-1 0-1-16,1 2 3 0,-1 4-3 15,1 0 0-15,-1 0 0 0,0 3 0 0,-1 3-5 16,3 0 0-16,-3 0-1 0,-1 3-1 16,1 0-3-16,1 2-13 0,1-3-38 15,-2 2-53-15,1 1-65 0,1-2-81 0,-1-2-107 16,0 3-94-16,1-4-57 0,0-2-15 16,-2 1 17-16,3-4 53 0,-3-1 95 0,1-1 99 15,-2-4 95-15,0 1 68 0,0-5 54 16,0 0 43-16,-2-3 54 0,1-2 63 0,-1 2 52 15,-1-1 70-15,-2-1 59 0,-2 4 47 16,-1-1 20-16,-3 4-9 0,2 2-16 0,-6 2-50 16,-1 4-61-16,-7 0-56 0,-1 4-55 15,-4 0-49-15,-4 4-32 0,-2 3-20 0,3 0-7 16,0 2-5-16,3-5-5 0,4 6 0 16,0-4-2-16,4-1 0 0,1 1 1 15,3-3-1-15,2-2 4 0,4 0 8 0,4 0-3 16,1-3-2-16,1-1 2 0,2-1-2 15,-2 2-3-15,0-1-5 0,1 2 5 16,1 1 7-16,0 0 6 0,-4 2 8 0,3 0 7 16,-2 2 3-16,-2 0-1 0,2-1-3 15,-1 3-3-15,-1 0-8 0,-1 0-7 0,1 0-9 16,-4-1-39-16,6-1-80 0,-2-1-140 16,-2 0-144-16,3-2-165 0,1-3-194 0,-1-1-125 15,2-2-11-15,0-2 94 0,1-2 116 16,0-3 157-16</inkml:trace>
  <inkml:trace contextRef="#ctx0" brushRef="#br1" timeOffset="135538.51">23769 11401 200 0,'0'-8'458'0,"2"0"86"15,-2-1 95-15,0 4 33 0,0 1-57 0,0-1-70 16,0 1-42-16,-2 1-44 16,2 1-66-16,0 1-79 0,0 1-78 0,0 0-64 15,2 0-49-15,-2 1-23 0,2 2-7 0,-1 2 3 16,2 2 13-16,-3 1 15 0,4 2 5 15,-3 0-6-15,-1 1-12 0,3 0-19 0,-3 1-23 16,0 1-20-16,0-1-17 0,0 1-12 16,0-1-7-16,0-2-6 0,0 0-3 0,0-1-1 15,2-1-2-15,-2-2-2 0,0-3 1 16,1 1-1-16,-1-1 1 0,3-3-2 16,2-3 2-16,2-4 3 0,2 1-3 0,0-6 1 15,3-2-1-15,-3-2 4 0,4 1 0 0,-4-2 1 16,4 4-2-16,-2-1-1 0,-1 3 2 15,-1 3-1-15,-1 1 2 0,0 5 11 16,1-1 14-16,0 4 17 0,1 2 12 0,1 1 11 16,0 3 12-16,-1 3-2 0,-1-2-10 15,2 1-13-15,-3 1-10 0,0 1-13 0,1 1-16 16,-2-1-11-16,-1-2-25 0,1 1-62 16,-2-2-85-16,0 0-109 0,0 0-169 0,-2-2-162 15,2-3-146-15,2-3-135 0,-1 0-102 16,3-2 15-16,3-2 118 0,-3-4 136 15,7-1 153-15</inkml:trace>
  <inkml:trace contextRef="#ctx0" brushRef="#br1" timeOffset="136548.01">24245 11403 360 0,'3'-5'517'0,"0"0"116"0,1 2 117 16,-1-1-17-16,-2 1-79 0,1 0-77 0,0 2-70 16,-1-2-88-16,-1 3-101 0,2 0-90 15,0 0-72-15,0 3-47 0,-2-1-30 16,2 3-7-16,-1 2 2 0,-1 0 8 0,0 3 8 15,0-2-1-15,0 4-9 0,2-2-13 16,-2 1-19-16,2 1-14 0,-2-2-16 0,1 2-8 16,-1-4-3-16,3 1-3 15,1-3-3-15,2 4 3 0,-1-7-2 0,2-3-1 16,1-1 2-16,2-4-3 0,2-4 4 16,0-1-1-16,1-1 0 0,-1-3 1 0,-1-2 2 15,3 3-1-15,-1-1-1 0,-2 2-1 16,2 1-1-16,-4 3 1 0,1 1 4 15,1 3 2-15,-2 3 4 0,1-1 6 0,1 4 9 16,-2 2 3-16,1 0 0 0,1 3 5 0,-3 0-5 16,1 1-4-16,4-1-6 0,-5 1-9 15,3-1-2-15,1 2-5 0,1-4-6 16,1 4-28-16,1-4-34 0,0-2-41 0,1 1-35 16,1-4-39-16,0-1-31 0,1-2-4 15,-2-2 8-15,2-4 23 0,-3 0 31 0,-2-3 35 16,-2-2 32-16,0 0 35 0,-3-1 41 15,-2-2 48-15,-1 5 44 0,-2-2 44 16,-3 2 32-16,3 3 19 0,-6 1-1 0,3 3-21 16,-3-2-32-16,-2 2-41 0,2 5-28 15,-2 0-20-15,-1 3-7 0,-2 1-2 0,2 3 6 16,0 1 9-16,-3 4 3 0,5-1 3 16,-4 1 0-16,3 3 3 0,2-2-4 15,0 1-4-15,1-1-3 0,2 1-2 0,4-2-7 16,-1-3-8-16,0 3-6 0,3-4-6 0,3 2-1 15,1-3-2-15,4-5-2 0,1 1-3 16,0-3-10-16,1-3-22 0,3-1-23 16,-1-4-21-16,2-2-19 0,0 0-18 0,-2-5-8 15,2-2 10-15,-3-1 12 0,0-6 14 16,-4-1 17-16,1-1 16 0,-5-6 15 0,3 0 11 16,-3-3 8-16,-5 1 4 0,1 0 7 15,-2-1 0-15,-1 3 4 0,0 0 4 16,-2 3-1-16,0 4 2 0,0 1 4 0,-4 3 6 15,4 3 5-15,-3 2 4 0,2 3 6 16,-1 3 2-16,0 1-1 0,-1 1-4 16,3 2-3-16,-1 3-6 0,-4 1-7 0,1 7-1 15,-1-2 5-15,-2 6 16 0,1 3 16 16,-1 5 15-16,1 3 16 0,-3 0 14 0,2 4 5 16,-1 1 5-16,2 1-8 0,-2 2-3 15,4 0-11-15,-1-2-10 0,1 2-12 0,4-1-18 16,0 0-9-16,4-3-11 0,-1 2-5 15,2-4-6-15,1-1-1 0,5 2-2 0,0-6-2 16,1 1-4-16,3-5-1 0,0-1-11 0,0-3-15 16,2-2-13-16,-1-4-17 0,5-5-6 15,-4-3-7-15,2-3 4 0,-2-6 11 16,3-1 16-16,-3-3 13 0,-3-2 12 0,2 0 11 16,-3 0 8-16,-3 2 9 0,-2 4 8 15,-1-1 3-15,-1 7 0 0,-1 2-2 0,-1 1-3 16,0 5-7-16,-3 2-8 0,2 5-1 15,-1 2-2-15,1 1 1 0,0 3 0 16,-1 0 1-16,1 2-3 0,0-2-1 16,2 3 3-16,0-3-3 0,-1 2 0 15,0-1 0-15,0-2 0 0,0-3 3 0,-3 4-5 0,1-3 5 16,-2-1 3-16,-2-1 1 0,-3 0 2 16,-1-1-3-16,-5 1 7 0,-2-2-5 15,1 0-32-15,-6-3-89 0,2 1-235 0,1-1-340 16,-2-5-276-16,5-3-150 0,4 0-48 15,3-7 44-15,7 0 212 0,5 0 328 0</inkml:trace>
  <inkml:trace contextRef="#ctx0" brushRef="#br1" timeOffset="136703.26">25654 11389 670 0,'17'1'922'0,"-4"2"134"15,0-6 86-15,-3 1 6 0,-2-1-248 16,-1-2-329-16,-1 1-213 0,-2-3-133 0,1 3-128 15,-2 0-175-15,2-2-312 0,-2-1-424 16,-1 0-225-16,-2 1-114 0,-3-3-16 16,-2 1 77-16,0 1 252 0,-1-3 394 0</inkml:trace>
  <inkml:trace contextRef="#ctx0" brushRef="#br1" timeOffset="140273.15">12670 11262 154 0,'0'1'332'15,"-1"-1"63"-15,1 0-29 0,0 0 17 16,1 0-46-16,-1 0-51 0,0 0-56 0,3 0-27 16,-3 0-4-16,3 0 1 0,-3 0 12 15,0 0 18-15,-3 0 14 0,3 0 6 0,0 0-3 16,0 0 2-16,0 0-13 0,-1 0-19 15,-1 0-28-15,1 0-29 0,-1 0-32 0,-1-1-35 16,-2 1-30-16,-1 0-22 0,-3 0-15 16,-1 0-9-16,-2 0-6 0,0 1-6 15,-1-1-2-15,-4 2-1 0,4-1-2 0,-4 1 2 16,1-1-2-16,1 2 1 0,-2-2-1 16,3 1 1-16,0-2 2 0,0 2-2 0,4-2 2 15,-1 0-2-15,2 0 5 0,1 0-5 16,2 0 4-16,1 0 3 0,1 0 0 0,0 0 5 15,2 0 3-15,-1 0 1 0,0 0 0 16,3 0-1-16,-3 0-4 0,3 1 0 0,0-1-3 16,0 2-3-16,0-2-1 0,-2 1-3 15,2 1 1-15,0-1 1 0,0 4-4 16,0-1 7-16,0 1 0 0,0 3 7 0,0 1 6 16,0-1 5-16,0 4 1 0,0-3 5 15,2 3-1-15,-2 1 1 0,3 1-4 0,-1 0 0 16,-1 1 0-16,2 0 1 0,-1 0-4 15,-1 1-3-15,2 1 1 0,-1-1-4 16,-2 1-4-16,2-2-2 0,-1 2-3 0,1 3 0 16,0-7-3-16,-1 4 1 0,2-1 0 15,-1 1-2-15,-2-2 0 0,3 2-3 0,-1-1 4 16,-1-1-2-16,1 2 1 0,1-2 2 16,-2 0 3-16,1 0 7 0,0 1 4 0,-1 0 2 15,-1 0 4-15,2-1 0 0,-2 0 2 16,1 2-4-16,-1-5-1 0,-1 4-5 0,1-3-1 15,-2 1 0-15,2-3 1 0,0 3-4 16,0-2-2-16,0-1-1 0,0-1 1 16,0 0-2-16,0 0-3 0,2 2 0 0,-1-3-2 15,1-1-2-15,0 2 1 0,1-2 0 16,0 2-3-16,0-2 2 0,2-1 0 0,3 1-3 16,-2 0 1-16,0-1 0 0,2-2-1 15,3 2 3-15,-3-3-2 0,4 1 1 0,0-3 0 16,-1 1 2-16,3 0-2 0,-3-1-1 15,1-1-1-15,0 1 2 0,-1-1-3 16,-3-1 0-16,3 0-3 0,-3 0 3 0,-2 0 0 16,-1 0 0-16,3 0 2 0,-3 0-1 15,-1 0-7-15,1-1-19 0,-2 1-26 0,2 0-37 16,1-2-52-16,-3 1-95 0,2 1-136 16,0-4-144-16,0 2-230 0,-2-1-155 0,0 0-49 15,-3 0 42-15,0-4 114 0,2 3 147 16,1-1 249-16</inkml:trace>
  <inkml:trace contextRef="#ctx0" brushRef="#br1" timeOffset="142051.71">26126 10825 198 0,'-2'0'299'0,"1"0"24"16,-4 0 5-16,5-1-22 16,-3 1-29-16,3 0-28 0,0-2-22 0,-1 1-21 15,1-1-23-15,0 2-9 0,0-1-7 0,0 1 0 16,0 0 2-16,0 0 9 0,0 0 9 16,0 0 6-16,0 0-5 0,0 0-6 0,0 1-8 15,0-1-11-15,0 0-12 0,0 0-21 16,0 0-17-16,0 0-12 0,0 0-11 0,0 0-17 15,0 0-5-15,1 0-9 0,-1 0-2 16,0 0-7-16,0 0-5 0,0 0-3 16,0 0-7-16,0 0-2 0,2 0-7 0,-1 0-3 15,-1 0-1-15,2 0-8 0,1 0 0 16,0 0-6-16,2 0 0 0,0 0-1 16,3 0 0-16,1 0 2 0,-1 0-2 0,3 0-1 15,1 0-2-15,0 0 4 0,-3-1-2 16,5 1-6-16,-1-2 4 0,-1 1 1 0,1-1 3 15,-1 2-2-15,-2-3 4 0,0 3 11 16,0 0 7-16,-1-3 10 0,-3 1 8 0,1 2 9 16,-3-2 5-16,0 1 5 0,-1 1 2 15,1 0 0-15,-2 0 0 0,-1 0 3 16,3 0-1-16,-4 0-4 0,0 0-1 0,1 1-9 16,-1-1-6-16,0 2-10 0,0-2-5 15,2 5-4-15,-2-2-3 0,0 3 1 0,1 2 3 16,1-1 1-16,0 3 0 0,-1 1-1 15,-1 2-6-15,3-1-1 0,-1 2-7 0,0 1 0 16,-1 2-5-16,4 0 0 0,-4 0-3 16,1 3-2-16,-1-1-1 15,3 0-1-15,-3 3-2 0,2-3 0 0,-1 2-2 0,0-1 1 16,1-1 0-16,0 1-1 0,-1 1 2 16,1-1 1-16,0-2 2 0,0 2 0 15,2 0 1-15,-4-3-2 0,2 3-3 0,1-2 1 16,1-1-3-16,-2 1-1 0,2-2 1 0,0 1 0 15,-1-2 1-15,0 2 1 0,0 0 1 16,1-4-1-16,-1 3 2 0,0-4 0 16,1 5 0-16,0-5-2 0,-2 1-2 0,1-1 2 15,1 0-1-15,-2-3 1 0,0 3-2 16,1-3 3-16,-1-1 7 0,1 2 6 16,-3-2 1-16,3 2 4 0,-1-3 1 0,-3 1-2 15,1-1-3-15,3 1-6 0,-4-3-1 16,1 3-4-16,-1-4-1 0,0 3 1 0,0-4 1 15,0 0-1-15,0 0 2 0,0-2 6 16,-1 0 9-16,1 3 9 0,-4-3 9 0,3 1 8 16,-6-1 4-16,2 1 3 0,-4-1 1 15,0 2-2-15,-3 0-2 0,0-1-8 0,-1 1-4 16,-4 0-8-16,-1 0-7 0,1 0-10 16,1-1-7-16,-3 1-7 0,4-1-22 15,2 0-58-15,0-2-100 0,1 0-161 16,4-4-239-16,-2 1-314 0,3-2-218 0,2-1-68 15,-2-2 32-15,2 1 124 0,1-2 223 0,-2 0 306 16</inkml:trace>
  <inkml:trace contextRef="#ctx0" brushRef="#br1" timeOffset="146635.2">5099 11848 207 0,'1'-5'435'0,"1"0"63"0,0-3 0 15,-1 1 22-15,-1 4-85 0,3-2-81 16,-1 1-44-16,0 1-10 0,-1 0-7 0,2 0-15 16,-2-1-24-16,1 3-46 0,-2 1-46 15,3 0-43-15,-3 1-18 0,3 3 0 0,1 2 1 16,-1 4 8-16,2 2 10 0,0 4 8 16,0 1-9-16,0 3-13 0,0 1-15 15,-2 0-6-15,2 1-11 0,0 1-10 0,-2 0-7 16,3-3-10-16,-3 1-5 0,-1-1-6 15,1-1-4-15,0 0-3 0,-1-3-3 16,-2-1-2-16,3 0-2 0,-3-2-4 0,2-1-3 16,-1-2-1-16,-1 0-3 0,2-2 0 0,-2-1 0 15,0-1 2-15,0-2 11 0,0-1 20 16,0-1 20-16,0-1 16 0,-2-2 4 16,1-3 0-16,-4-4-10 0,2 2-14 0,-2-8-21 15,-2 0-17-15,0-5-8 0,2-3-5 16,-1-2-4-16,1-5-4 0,0-3-2 0,2-1-2 15,0-4-2-15,3-1 0 0,0-2-1 16,3 0 2-16,2-1-1 0,0 4 1 0,1 1 3 16,2 2-1-16,1 2 1 0,1 3-2 15,1 3 1-15,1 1-3 0,-2 5 0 0,3 2-1 16,-1 2-1-16,1 3 0 0,-1 2 2 16,1 2-2-16,1 5-3 0,-3 0 2 15,1 6 2-15,0 3 2 0,-1 2 0 0,-3 4 4 16,0 5 3-16,-3 0-2 0,-4 6 1 15,-2-1 0-15,-4 3 0 0,-3 1 0 0,-1 1 3 16,-4 1 2-16,-3 0 0 0,0-3-4 16,-4 3 2-16,1-3-1 0,1-3-4 15,-2 2-19-15,3-6-43 0,2 1-71 0,2-4-133 16,3-3-178-16,5-1-196 0,3-3-210 16,4 0-131-16,3-2-23 0,3-3 84 15,7-1 151-15,2-1 184 0</inkml:trace>
  <inkml:trace contextRef="#ctx0" brushRef="#br1" timeOffset="146881.97">5568 11896 429 0,'3'-1'562'0,"-3"-1"93"0,0 0 74 15,0 2-69-15,0 0-146 0,0 0-97 16,0 4-80-16,0-1-48 0,0 4-36 0,0 4-20 15,0-1-9-15,2 2-17 0,-1 3-26 0,-1 0-36 16,2 1-30-16,1 0-29 0,-1 1-24 16,-1-1-22-16,1-1-15 0,1 1-8 0,-1 0-14 15,-1 0-54-15,-1-3-146 16,2 1-182-16,-2-3-253 0,0-2-226 0,0 1-108 16,-2-5-13-16,1-3 112 0,-1-2 160 0,2-5 245 15</inkml:trace>
  <inkml:trace contextRef="#ctx0" brushRef="#br1" timeOffset="147042.18">5664 11761 76 0,'2'-16'574'15,"-2"2"147"-15,2 4 99 0,-1 1 62 16,-1 2-115-16,0 0-191 0,0 2-207 0,2 2-148 16,-1 2-98-16,1 1-66 0,0 4-115 15,1 0-158-15,2 2-216 0,0 3-240 0,-1 1-126 16,-1 2-63-16,0 2 40 0,0 3 122 15,1 1 199-15</inkml:trace>
  <inkml:trace contextRef="#ctx0" brushRef="#br1" timeOffset="147526.09">5886 11858 18 0,'-2'-3'464'16,"1"3"121"-16,1-2 90 0,0 0 60 15,0 2-90-15,0 0-137 0,1 2-86 0,2 0-61 16,2 3-35-16,0 0-16 0,0 3-8 16,4 3-23-16,-3 0-35 0,4 2-42 15,-1 1-36-15,1 1-30 0,-2-2-28 0,2 2-17 16,0 0-19-16,-2-2-16 0,0 4-15 15,1-5-15-15,0 2-8 0,-1-2-10 16,-2 3-4-16,1-5-24 0,-2 2-49 0,0-1-64 16,-2-2-113-16,2-2-131 0,0-3-120 0,1 1-75 15,0-5-73-15,2-1-49 16,-1-5 21-16,2-3 83 0,-1-2 108 0,-2-3 113 16,1 0 165-16,-1-4 186 0,0-2 164 15,-3 2 117-15,1-4 104 0,-1 2 87 0,-3 4 51 16,1-1 16-16,-1 4-3 0,-1 2-7 15,1 1-46-15,0 4-69 0,-2 1-85 0,2 1-71 16,0 2-68-16,-3 4-48 0,1 2-30 16,-1 4-18-16,0 3-12 0,-5 3-2 0,0 5-2 15,0-2-8-15,-4 4-13 0,1 0-14 16,-2 1-10-16,-1 1-17 0,1-1-53 0,1 2-90 16,4-4-186-16,0-1-208 0,3 1-283 15,-1-4-163-15,4-2-41 0,2 0 37 0,2-4 155 16,2-2 199-16</inkml:trace>
  <inkml:trace contextRef="#ctx0" brushRef="#br1" timeOffset="148451.16">6231 12160 357 0,'-2'3'485'0,"0"-3"61"0,2 0 65 16,0 0-54-16,0 0-102 0,0 0-75 0,2 0-41 16,0-1-38-16,1-1-46 0,3 2-50 15,0-5-46-15,5 1-46 0,-1-1-36 16,4 0-19-16,0-3-18 0,4 1-10 0,-1-3-7 15,0 2-5-15,2-3-2 0,-3 1-3 16,1-2 3-16,-2 0-2 0,-1-3 5 0,-3 3 12 16,-3-1 14-16,1 2 20 0,-4-1 19 15,-2 3 24-15,1-1 16 0,-3 5 2 0,-1-1 2 16,-1 2-12-16,-3 2-18 0,0 2-21 16,-3 1-20-16,-2 4-11 0,1-2-7 0,-2 7 0 15,1 0 1-15,0 2 6 0,0 1 1 16,3 0-3-16,0 2-5 0,3 0-1 15,3 0-9-15,2-1-2 0,3 1-7 0,2-4-5 16,3 2 1-16,1-3-6 0,6-1-1 0,2 1-1 16,0-6-1-16,3-1-2 0,2-3-1 15,1-2-4-15,-3-1-6 0,4-7-9 16,-3 1-10-16,1-6-3 0,-2 1-4 16,0-4 2-16,-3-3 8 0,-3-1 8 0,1-4 7 15,-4-2 3-15,-1-3 4 0,-2 0 1 16,-2-3 2-16,0 2-3 0,-4 3 8 0,-2 4 6 15,-2 3 21-15,2 2 17 0,-2 6 14 16,0 3 8-16,0 0 6 0,0 4-10 0,0 2-16 16,-2 2-22-16,2 3-12 0,-2 5-13 0,-1 2-2 15,2 4 1-15,-4 2 7 0,2 2 4 16,0 3 5-16,0 0 3 0,1-1 6 16,0 4 2-16,1-1-6 0,1-1 4 0,-2 0-2 15,2-1-2-15,2 1-5 0,-2 0-2 16,1-4-3-16,1 5-1 0,0-4-3 0,-1-1-2 15,3-1-2-15,-1-1-2 0,-2-1-3 16,4 0 3-16,-4-3-5 0,2-2 1 16,-1-1 0-16,1 0 1 0,0-3-1 0,-1 0 1 15,1 0 3-15,1-2-1 0,0-1 2 16,1 0-3-16,-1-1 2 0,1-2-3 0,-1 2-3 16,0-2 0-16,0 0-2 0,0 0 1 15,2-2-3-15,-1 1-3 0,-2-1-11 16,1 2-22-16,0-4-30 0,-2 1-50 0,1 0-61 15,0-1-96-15,-1 3-170 0,1 0-166 16,-2-2-237-16,1 1-135 0,-1-2-38 0,-1 1 46 16,2 0 154-16,-2 0 175 0</inkml:trace>
  <inkml:trace contextRef="#ctx0" brushRef="#br1" timeOffset="149277.79">6908 12080 87 0,'2'3'326'0,"-2"-3"86"0,3 0 26 15,0-3 0-15,-1 1-10 0,4-3-23 0,-1 0-48 16,3 0-52-16,1-2-30 0,-1-1-11 15,2 0-16-15,2-1-19 0,-2 0-5 0,2-1-5 16,-4-1 1-16,0 1-10 0,1-1-13 16,-2 4-8-16,-2-2-4 0,-2 3-6 0,0 0-10 15,-3 2-13-15,2 2-20 0,-2 0-23 16,-2 1-34-16,2 1-24 0,-1 1-25 16,-1 2-16-16,2 2-14 0,0 1-5 15,0 1 0-15,3 1 2 0,5 2 2 0,0 0-1 16,6 2 1-16,-1-2 1 0,4 2-1 15,2 0 1-15,-1 0-3 0,-1 0 4 0,-1-2 2 16,-2 2 1-16,-6-1 2 0,0-1 3 16,-6 0 5-16,-4 0 14 0,-3 3 11 0,-4-2 14 15,-7-1 6-15,0 1 5 0,-3-1-6 16,-1-1-12-16,4-1-18 0,0-1-60 0,3-1-126 16,7-4-246-16,4-2-381 0,7-5-215 15,6-5-110-15,5 1-13 0,6-7 85 0,7-2 224 16,5-1 368-16</inkml:trace>
  <inkml:trace contextRef="#ctx0" brushRef="#br1" timeOffset="149538.12">8255 11898 135 0,'-5'0'648'16,"1"6"134"-16,-1-4 72 0,4 0 35 0,1-1-138 16,1-1-230-16,2 0-213 0,3-1-117 15,-1-1-59-15,5 1-31 0,2 0-13 0,1-2-24 16,4 3-19-16,-1-3-18 0,1 3-12 16,1-3-28-16,-1 1-95 0,2-1-142 0,-3-1-127 15,-3-1-203-15,-1 1-196 0,-4 0-84 16,-3 0 33-16,-5 2 111 0,-1-2 112 0,-6 4 192 15</inkml:trace>
  <inkml:trace contextRef="#ctx0" brushRef="#br1" timeOffset="149763.2">8280 12000 221 0,'-10'15'582'0,"2"-3"100"0,1-2 60 16,4-2 53-16,1-2-152 0,2 1-129 15,4-2-108-15,2 0-63 0,5-2-42 0,5-3-44 16,4 0-66-16,1 0-58 0,4-3-51 15,2-1-33-15,2-1-20 0,-1 1-15 16,0 0-5-16,-2-1-3 0,-1 0-5 0,-3 1 1 16,-3 0-1-16,-1 1 0 0,-3-2 3 0,-5 2 1 15,1 0 1-15,-3 1-3 0,-3 0-22 16,-1 0-92-16,-2 1-182 0,-2-1-277 0,0-3-239 16,-5 0-125-16,-3 1-47 0,0-1 60 15,-6-3 160-15,1 1 264 0</inkml:trace>
  <inkml:trace contextRef="#ctx0" brushRef="#br2" timeOffset="157967.49">23351 12183 94 0,'0'-6'344'0,"1"-1"57"0,2-1 17 16,-1-1-2-16,1-1-73 0,2 3-64 15,-4-3-33-15,4 4 3 0,-2-2 14 16,0 1 31-16,2 0 20 0,-3 3 8 0,0 2-13 16,2 0-31-16,-4 0-43 0,1 1-43 0,1-1-40 15,0 0-32-15,-2-1-23 0,0 3-22 16,1 0-13-16,-1 3-9 0,0-1 4 16,0 1 12-16,2 5 10 0,-2-1 11 0,-2 4 11 15,2 1 11-15,-1 3 0 0,-1 2-2 16,0 0-5-16,-2 1-1 0,3 2 7 0,-3 2-4 15,-1-2 0-15,2 1-1 0,2-1-5 16,-3 1-6-16,1-1-14 0,2 1-16 16,-3-3-6-16,3 2-14 0,-2-1-4 15,1-1-9-15,2-1-3 0,0 0-5 0,0 0-3 16,2-2-1-16,1 2-1 0,-2-3-3 16,1 2-1-16,1-3-2 0,-1 1 1 0,1-1-4 15,0-1 0-15,0-1-3 0,2 1 1 16,0-3-3-16,3 0 1 0,0-2 2 0,0-2-3 15,6 3 0-15,-2-4 0 0,6-1-2 16,-1-1 0-16,4-2-2 0,2 0 1 0,1-4-1 16,2 1-1-16,2 0 3 0,0-4-2 15,3 4 0-15,0-2 4 0,-1-1-2 0,2 0 0 16,-1 2 0-16,-1-2-3 0,-3 2-3 16,-2-1 2-16,-1 2 1 0,-5-1-2 0,-1 2 1 15,-4-1 0-15,-2 1-5 0,0 0-9 16,-6 2-12-16,2 0-22 0,-5-3-35 15,0 3-50-15,-1-2-57 0,-2 0-69 0,-4 1-105 16,3-4-125-16,-6-2-93 0,1 2-105 16,-2-4-105-16,0-1-87 0,-1-2 25 0,-4 0 95 15,4-3 101-15,-4 1 140 0</inkml:trace>
  <inkml:trace contextRef="#ctx0" brushRef="#br2" timeOffset="158255.01">23850 12438 65 0,'-11'-9'367'0,"1"1"87"0,1 1 63 15,0-1 12-15,1 2-26 0,1 1-52 16,2-2-45-16,2 4-31 0,0-2-28 0,0 3-37 15,3 0-54-15,3-1-55 0,0 3-48 16,0 0-36-16,4 0-19 0,-1 3-10 16,5 1-5-16,-1 1-7 0,-2 2-8 0,1 1-10 15,4 1-6-15,-5 3-13 0,1 0-7 16,4 1-7-16,-5 1-8 0,1-2-2 0,0 0-3 16,1 2-2-16,-2 1-2 0,0-2-1 15,-4 3-3-15,3-2 3 0,-4 0-2 0,0 0 3 16,1 0 8-16,-3 1 9 0,1-1 15 15,-4-1 14-15,-1-2 12 0,-2 4 13 16,-1-3 4-16,-2-2 0 0,-3 2-12 0,0 0-10 16,-2-1-18-16,0-1-15 0,1 0-14 15,-2 0-47-15,6-1-85 0,0-1-169 0,3-5-181 16,4 1-257-16,2-4-193 0,5-4-70 16,4 1 24-16,4-5 139 0,7-3 165 15,2 1 248-15</inkml:trace>
  <inkml:trace contextRef="#ctx0" brushRef="#br2" timeOffset="158694.12">24517 12471 250 0,'-2'-8'451'0,"2"0"51"15,3-4 31-15,2 2-52 0,3 0-138 16,2-1-84-16,2 1-43 0,1 1-8 0,3 1 2 16,-2 3-5-16,3 0-12 0,-2 3-33 0,0 2-37 15,-2 3-37-15,0 1-24 0,-5 4-16 16,-4 2-9-16,0 3-5 0,-4 0-4 16,-4 2-1-16,-2 1-6 0,0 1-7 0,-5 1-6 15,1-3-3-15,2 1 2 0,-1 0-7 16,4-3-6-16,0 1 4 0,5-2 0 0,4-2-1 15,0 0 2-15,7-1 2 0,0 3 4 16,3-4 1-16,2 1 0 0,2 2 1 16,-2-2 2-16,-1 0 7 0,0-1 23 0,-3 1 15 15,-1-1 26-15,-3 1 27 0,0-1 33 16,-2-1 25-16,-4 1 15 0,-2-2 14 0,-2 2 2 16,-4 1-7-16,-3-1-23 0,-1 0-26 15,-4 0-32-15,0-2-28 0,-2 1-27 0,3 0-20 16,-2-1-33-16,0 0-79 0,6-1-183 15,-4-4-230-15,5 0-312 0,0-2-165 16,3-3-69-16,3 1 21 0,-2-2 155 16,6-1 214-16</inkml:trace>
  <inkml:trace contextRef="#ctx0" brushRef="#br2" timeOffset="159742.65">27108 12321 253 0,'0'-1'365'0,"-4"-1"11"0,3-1 20 0,-1 0-15 16,2-1-61-16,-1-3-76 0,1-1-59 15,0 3-35-15,-2-4-28 0,0 1-9 0,2-1 3 16,-4 0 9-16,3 1 10 0,-3 0 2 16,1-1 0-16,-2 2-11 0,0-1-14 0,-1 1-19 15,-1 2-16-15,0-1 2 0,-1 2-3 16,0 0-1-16,-1 3-6 0,-1 1 1 15,4 1-5-15,-2 2-6 0,0 2 8 16,0 4 17-16,3 3 23 0,1 2 15 0,-1 3 16 16,0 2 8-16,5 4 2 0,0 1-12 0,5 3-14 15,-4 1-14-15,4 1-15 0,0 0-4 16,1 5-10-16,-1-4-10 0,3 1-6 0,-2-2-3 16,-1-3-7-16,0 3-6 0,0-4-7 15,-4-1-4-15,-1-3-7 0,0 0-5 0,-3-2-6 16,-2-1-4-16,-3-3-2 0,-2 0-9 15,-2 0-18-15,-1-3-37 0,-1-1-61 16,-2-4-104-16,2-2-122 0,0-5-106 0,-2-2-76 16,5-4-79-16,-3-4-45 0,1-4 24 15,0 0 79-15,1-5 88 0,2 1 101 16,-2-1 138-16,2 0 142 16,-1-18 279-16,8 21 7 0,1-1 27 0,4 0 3 15,3 5-10-15,0-5-20 0,4 6-13 0,8-2 5 16,0 1 14-16,5 2 13 15,3-2-3-15,1 3-13 0,1 1-33 0,2 2-46 0,1 1-44 16,-2 1-37-16,-2 2-23 0,1 4-14 16,-4-1 0-16,-1 5-1 0,-1 0 2 15,0 1-2-15,-3 3 4 0,0 2 7 0,-1-2 3 16,-2 2 0-16,2-1 4 0,-3 1-3 16,5-4 2-16,0 2-2 0,-1-5 0 0,4 0-6 15,-1-1-3-15,0-4 10 0,0 0 6 16,1 0 18-16,-6-4 27 0,-1-1 35 0,-5 0 23 15,-3-2 14-15,-7-1 1 0,-7 2-15 16,-4-3-29-16,-8 3-33 0,-1-1-29 16,-4 2-22-16,0 0-27 0,2 4-101 15,6-1-183-15,4-3-288 0,4 3-236 0,8-5-124 16,4 2-51-16,9-3 54 0,4-2 162 16,9-1 276-16</inkml:trace>
  <inkml:trace contextRef="#ctx0" brushRef="#br2" timeOffset="160058.9">28530 12256 42 0,'-3'-8'388'0,"0"2"74"0,-5-1 48 0,3 0-25 16,-3 2-13-16,-1 3-80 0,-4 2-56 16,-1 2-14-16,-2 5 7 0,0 0 13 0,-1 4-14 15,-1 2-22-15,1 2-31 0,3 2-40 16,-2 0-44-16,5 1-46 0,2 2-37 0,6 0-36 16,3 0-23-16,5 0-20 0,5-2-9 15,5 2-9-15,2-4-24 0,6-1-63 0,2-2-120 16,5-5-133-16,1-2-148 0,1-5-182 15,2-2-165-15,-1-4-35 0,1-3 65 0,-3-3 105 16,4-2 134-16</inkml:trace>
  <inkml:trace contextRef="#ctx0" brushRef="#br2" timeOffset="160186.13">28946 12270 161 0,'-8'0'242'0,"3"1"13"0,-1 1-49 16,0-2-70-16,1 3-50 0,-1 1-41 0,3 0-52 15,-1 0-71-15,0 1-93 0,0-2-47 16,1-1-27-16,0 3-6 0</inkml:trace>
  <inkml:trace contextRef="#ctx0" brushRef="#br2" timeOffset="160726.84">27651 12496 148 0,'0'2'466'0,"2"-4"68"0,0 2 49 16,-1-1 5-16,2 1-128 0,1 0-140 15,1 0-80-15,0 3-52 0,2 0-37 0,-2 5-31 16,1 1-25-16,1-1-18 0,-2 3-22 16,-1 0-15-16,-1 2-8 0,0-1-1 0,-1 1 13 15,-2-1 20-15,0-1 24 0,0-2 29 16,0 0 36-16,-2-3 38 0,2 0 28 16,-2-4 27-16,2 2 6 0,0-4-8 0,2-4-28 15,0 0-32-15,-1-5-47 0,6-4-47 16,-1-4-31-16,3-5-24 0,4 1-16 0,3-4-10 15,0 0-5-15,3 0-4 0,2 3-7 16,-1 2-25-16,3 2-43 0,-1 3-96 0,1 3-172 16,1 4-203-16,1-2-279 0,-2 6-128 15,1-1-37-15,-2 3 53 0,4 2 149 0,-3 2 195 16</inkml:trace>
  <inkml:trace contextRef="#ctx0" brushRef="#br2" timeOffset="161923.31">28998 12303 174 0,'-1'0'360'0,"-1"-2"34"15,1 2 37-15,-4-1 2 0,0 1-50 16,-2 0-56-16,0 3-45 0,0-1-28 16,-2 3-10-16,1 2 7 0,-5-1 7 0,4 5-5 15,-4 0-15-15,4-1-15 0,-2 3-17 0,-2-1-20 16,4 4-22-16,1-3-20 0,-3 2-21 15,4 2-21-15,1-3-16 0,3 2-19 16,-1-3-16-16,4 1-8 0,0-1-14 0,4-1-5 16,1 0-7-16,3-4-4 0,1-1-1 15,2-2-3-15,2-2 0 0,2-3-1 0,0-2-2 16,2-1-2-16,2-4-5 0,-5-2-15 16,3-5-12-16,-4-1-15 0,3-3-9 15,-5-2-5-15,-1-4 2 0,-1 2 8 0,-4 1 14 16,-2 3 17-16,-2-3 7 0,-2 5 6 15,-2 2 3-15,-1 3 0 0,-5 5 0 0,1 1 0 16,-1 3-2-16,-4 2 3 0,2 3 13 16,0 4 12-16,-2 1 14 0,4 4 7 15,-2-1 13-15,3 6 6 0,2 0-5 0,2-4-4 16,3 5-3-16,2-1-5 0,3 0-2 16,2 0-9-16,5-1-2 0,-2-1-4 0,6-2-9 15,2-3-5-15,3 2-4 0,0-5-3 0,2-1 1 16,1-4-5-16,2-2-3 0,0-3-1 15,1-5-2-15,0-1-1 0,0-5 0 16,-2-1-1-16,-3-4-5 0,-1-1-2 0,1-6-8 16,-4-2-2-16,1-3-6 0,-4-3 5 15,0-2 3-15,-1 1 3 0,1 0 7 0,-5-2 4 16,0 1 4-16,0 4-2 0,-5 2 2 16,1 2-1-16,-2 4-1 0,1 3 5 15,-4 4-2-15,0 0 5 0,0 4 3 0,-4 4 1 16,3 3 3-16,-2 2-5 0,-2 4 4 15,-4 4 3-15,1 4 12 0,-4 2 14 16,2 5 25-16,-2 5 19 0,3 1 21 0,-2 3 13 16,1 1 4-16,2 2-4 0,4 1-14 15,-1-1-20-15,5-1-17 0,5 1-20 0,-1-2-21 16,4 0-13-16,5-2-7 0,3-2-5 16,1-1-5-16,2-2-7 0,3-2-17 0,2-2-11 15,-2-3-14-15,0-4-8 0,2-2 2 16,-4-2 3-16,0-2 12 0,-3-1 15 0,-4 0 11 15,-3 0 8-15,-2 0 3 0,-3 2 4 16,-2 0 6-16,-4 2 5 0,-2 0 14 0,-4 5 21 16,-3-1 14-16,1 2 3 15,0 1 5-15,1 0-4 0,0 2-15 0,3 0-19 0,1 1-12 16,4-2-10-16,0 0-3 0,4-1-4 16,4 0 0-16,3-2-1 0,4-1 0 15,2-4-2-15,1-1-12 0,3-2-13 0,1-2-14 16,0-6-9-16,-1 2-5 0,0-5-1 15,-4-3 9-15,2 0 12 0,-3-4 15 0,-7 0 7 16,3-3 7-16,-6 1 6 0,-3 0 4 16,-5 2 2-16,-4 2 3 0,-2 1-1 15,-5 4 1-15,-1 1-1 0,-3 2-1 0,0 4-3 16,-2 3-2-16,3 0 0 0,4 0-4 16,0 3-7-16,4-1-30 0,3 1-59 0,5 1-95 15,3-1-175-15,7-3-177 0,2 0-238 16,5-3-179-16,0-2-53 0,0-2 38 0,4 2 143 15,-1-3 165-15,-1 1 237 0</inkml:trace>
  <inkml:trace contextRef="#ctx0" brushRef="#br2" timeOffset="162217.81">29934 12296 394 0,'3'0'615'0,"-1"0"131"0,-1 0 95 0,1 0-15 16,0 0-143-16,-2 0-123 0,1 2-123 15,2 1-97-15,0 1-64 0,0 1-56 0,4 3-39 16,-2 1-33-16,3 0-30 0,2 1-29 15,0 2-28-15,0-2-16 0,0 2-18 0,-2 0-6 16,1-1-8-16,-2-2-3 0,-1 2-1 16,-1-4 1-16,-2-1-1 0,-1 1 4 0,0-4 13 15,-1 2 18-15,-1-3 26 0,0 0 28 16,0-2 34-16,-1 0 23 0,1 0 13 16,-2-2-1-16,0-3-16 0,2-2-28 15,4-3-32-15,-3-1-32 0,6-6-29 0,2-1-30 16,1-3-32-16,1 0-32 0,-1 0-41 15,2 2-60-15,-3 2-61 0,0 2-66 0,0 3-98 16,-1 3-129-16,1 2-101 0,-4 2-115 16,1 4-106-16,-1 1-82 0,0 3 33 0,-1 3 115 15,6 0 116-15,-4 1 160 0</inkml:trace>
  <inkml:trace contextRef="#ctx0" brushRef="#br2" timeOffset="162757.79">30266 12321 279 0,'11'9'369'0,"1"0"71"0,0-2 6 15,2-2-42-15,-5-1-39 0,3-1-23 16,0-2-22-16,-2-1-12 0,-2 0 0 15,1 0 13-15,-3-1 13 0,-3-1-1 0,2 1-16 16,-3 0-23-16,-2 1-33 0,0-3-46 16,0 3-50-16,-2 3-56 0,1-3-40 0,1 1-34 15,-2 2-23-15,2-2-9 0,2 3-9 16,2-1-10-16,1-1-36 0,8-2-69 16,-1 3-99-16,6-3-105 0,-1 0-82 15,5-3-66-15,3 1-53 0,1-1-2 0,0-2 60 16,-1 2 82-16,0-1 77 0,-2 1 80 0,-2 0 114 15,-7-2 131-15,2 2 97 0,-7 0 79 16,-4 0 83-16,-1 2 72 0,-8 1 45 0,-1 1 9 16,-4 2-2-16,-3 3-7 0,-5-1-31 0,2 1-38 15,-1 6-45-15,-1-2-41 0,0 2-40 16,4 1-41-16,0 0-39 0,2 0-33 16,5 1-30-16,1-2-25 0,5 0-11 0,1-2-6 0,4-1-13 15,2 0-28-15,3-4-40 16,5-2-73-16,-1-3-89 0,2-3-94 0,-1-2-76 15,3-4-41-15,-1-1-2 0,-1-3 30 0,5-2 44 16,-4-4 52-16,-3 0 62 0,3-3 61 16,-5-5 56-16,-1-1 64 0,0-4 75 0,-3-2 78 15,0 2 90-15,-2-2 107 0,-5 3 79 16,3 2 48-16,-4 4 39 0,-2 2 21 0,0 6-17 16,1 1-55-16,1 4-63 0,-3 3-48 15,1 3-54-15,1 3-34 0,-2 3-20 0,-2 5-10 16,-2 2 4-16,-1 4 20 0,1 5 29 0,-1 5 23 15,0 2 1-15,0 3-14 0,0 5-75 16,2 2-149-16,2-1 0 0,1 3 0 0,3 1 0 16,0-1 0-16,3 0 0 0,1 0 0 0,1-2 0 15,-1-1 0-15,-2-4-255 0,1-1-309 16,-2-5-208-16,1 0-293 0,-4-4-119 0,1-3 2 16,-4-5 68-16,2-2 177 0,3-4 213 15,2-4 335-15</inkml:trace>
  <inkml:trace contextRef="#ctx0" brushRef="#br2" timeOffset="164397.79">23395 12734 95 0,'0'-1'204'0,"0"1"38"0,0 0 38 15,0-2 6-15,1 1 258 16,-1 1-295-16,0 0 182 0,0 0-259 16,2 0-30-16,-2 0-26 0,0 0-15 15,0 0-9-15,0 0-7 0,0 0 0 0,0 3 12 16,0 0 7-16,-2 2 4 0,2 0 3 15,0 4 5-15,-1 4 4 0,1 0 2 0,-2 4 11 16,0 1 11-16,2 3 3 0,2 3 3 0,0 3 4 16,-1 2-5-16,2 0-20 0,-1 3-17 15,1-1-16-15,0 3-13 0,2 0-18 16,-1 2-9-16,-1-1-6 0,-1 1-3 0,2 2 1 16,-3-2 1-16,-1 1 1 15,0-3 2-15,0 0 2 0,0-2-2 0,0 1-2 16,0-3 1-16,0 0-3 0,0-1-3 0,0-3-4 15,0 2-5-15,0-2-3 0,2-2-6 16,-1-2-4-16,-1 2-2 0,4-2 0 16,-3-2-5-16,2 1 0 0,1-4-2 0,-1 1-3 15,0-2-2-15,5 1 0 0,-4-2 0 16,3-1-2-16,-1-1-1 0,1-1 2 0,0-1-4 16,0-3-1-16,-1 1-2 0,1-2 4 0,-3-2-3 15,2 0 3-15,-1-2 3 0,-2 0 1 16,2-1 2-16,-3-1 4 0,1 1 5 0,-1-1 0 15,1-1 2-15,1-1-1 0,-1-1-4 16,1 2-5-16,0-1-7 0,3-2-3 16,-1 1-4-16,5-1 2 0,-1 1-1 0,3-1 0 15,0-1 0-15,6 1 1 0,-1 1 1 16,2-1-1-16,5-1 0 0,0 1-1 0,1 1 1 16,4-3 2-16,4 2-2 0,-3-2-2 15,4 1-14-15,-1-1-21 0,-2 2-29 16,0-2-28-16,-5 1-36 0,-3 1-36 0,-2-1-27 15,-5 1-20-15,-4 1-30 0,-5-2-25 16,-1 0-13-16,-5-3 1 0,-4 2 17 0,-3-4 26 16,-2 1 49-16,-1-1 49 0,-2-2 50 15,-2-1 39-15,1 1 35 0,-1-1 37 16,0 0 51-16,2 2 44 0,2 1 42 0,-1 3 28 16,4 0 9-16,2 0-9 0,2 3-34 0,2-1-34 15,2 2-39-15,4 0-26 0,4 2-15 16,0 2-5-16,4 1 5 0,1 2 10 15,3 1 8-15,1 1 3 0,-2 1-1 0,1 2 1 16,-3 1-10-16,-2 1-12 0,-3 1 1 16,-3-1-5-16,-4 0 2 0,-4 3 0 15,-4 1-1-15,-4-1-4 0,-6-2-4 0,2 3-8 16,-7 1-10-16,1-3-52 0,-2 6-126 16,0-5-156-16,2 0-252 0,-3 1-199 15,5-4-99-15,2 2-9 0,6-6 94 0,7-2 136 16,5-2 245-16</inkml:trace>
  <inkml:trace contextRef="#ctx0" brushRef="#br2" timeOffset="165162.16">24961 13585 245 0,'0'-2'429'0,"-1"2"61"0,1-3-8 0,0 1-22 16,0 0-99-16,0 2-120 0,0 2-81 16,0 0-16-16,0 5 6 0,0 2 23 0,0 3 26 15,-3 4 41-15,3 1 23 0,-2 4-14 16,0 1-10-16,1 2-19 0,-3 1-24 15,3-2-27-15,-1 2-29 0,1-1-22 16,-1 1-32-16,0-3-21 0,2 1-17 0,2-3-15 16,0-1-8-16,-1 13 1 0,2-18-19 15,1-2-2-15,-1-3-2 0,0 0 4 16,0-4 0-16,1-2 5 0,1-3-2 16,0-3 0-16,0-5-2 0,2-4-5 0,-3-3-11 15,4-4-14-15,-3-2-8 0,-4-4-10 16,3-4-6-16,-4-3 2 0,0 1 9 0,0-4 10 15,-4 2 12-15,3 0 6 0,-4 3 8 16,-3 4 2-16,4 3 0 0,-1 3 3 0,-2 4 6 16,2 0 2-16,0 8-1 0,0 0-4 15,0 4-1-15,-2 4-1 0,3 3-7 0,-5 6-2 16,0 1 2-16,1 4 0 0,2 4-5 16,-1 0-41-16,-2 2-90 0,5 4-130 0,-3-4-163 15,2 2-209-15,0-1-162 0,-2 1-48 16,1-1 45-16,-1-3 104 15,2 3 148-15</inkml:trace>
  <inkml:trace contextRef="#ctx0" brushRef="#br2" timeOffset="165337">24833 14013 176 0,'-1'13'484'0,"1"-2"95"16,-2-3 81-16,0-1 53 0,2-1-108 0,0-2-103 16,0-1-70-16,2 0-66 0,0 0-56 15,1-1-61-15,3-1-54 0,3 2-43 16,4-3-37-16,4 0-23 0,4-1-22 0,6-1-22 15,5-2-28-15,3-1-69 0,4-1-136 16,4-1-153-16,-2-3-244 0,4-2-216 0,-2 0-107 16,0 0-1-16,-2-3 97 0,-1 2 129 15,0 0 234-15</inkml:trace>
  <inkml:trace contextRef="#ctx0" brushRef="#br2" timeOffset="167320.31">27089 13603 32 0,'2'0'194'16,"-1"0"20"-16,2-1 21 0,-2 1 4 15,-1-2-24-15,0 0-32 0,2 1-31 0,0-1-14 16,-2-1-1-16,0-1-3 0,0 1-5 15,-2-2 1-15,0 3 1 0,1-3-7 16,-3 0-20-16,0 3-18 0,0-3-16 0,-3 0-17 16,1 1-12-16,-3 1-11 0,0 0-4 15,-2 2-4-15,1 1 1 0,-3 0-3 0,1 1 1 16,-2 2-3-16,2 2 0 0,-2 0-2 16,1 2 1-16,-1 3-3 0,3-1 0 0,1 3-3 15,1-1-3-15,4 1-3 0,2-1 2 16,3-1-2-16,0 2 1 0,5-2 0 15,0 0 1-15,5-2 0 0,1-2-3 0,2-2-2 16,1-2 1-16,0 0-1 0,1-4 5 16,-2-1 10-16,0-1 21 0,0-2 32 15,0-2 41-15,-4-1 43 0,-1 1 41 0,0-4 31 16,-3 3 21-16,-1-1 6 0,-2 1 6 16,0 0-10-16,-1 1-20 0,-1 3-25 0,0 0-32 15,0 2-40-15,-1 3-42 0,1 2-38 16,-4 6-24-16,3 2-16 0,-2 6-7 0,-1 4 0 15,3 4 2-15,-3 2 0 0,0 4 1 16,3 4-2-16,-1 0-3 0,0 2 2 16,1-2 0-16,-1 3-3 0,1-2-1 0,1 1-1 15,-2-1 4-15,0-2-1 0,-1-2-2 16,2-1 5-16,-4-1-4 0,-1-5 3 0,-1-2 2 16,-1 2-1-16,2-5-5 0,-1-2-1 15,-2-3 5-15,5-1 5 0,-3-3-2 0,1-3 0 16,0-2 4-16,-1-2-2 0,1-2-3 15,0-4-5-15,-1 0-1 0,1-3 0 16,1-4-1-16,2-1 2 0,0-2-1 0,1-2-1 16,2-5-2-16,2 0-1 0,3-4-1 15,0-1 2-15,-1-1-2 0,7-1 1 0,0-1 2 16,3 0-6-16,2-2 3 0,2 0 1 16,1-1-2-16,3 2 3 0,1-1 0 0,3 0 4 15,-4 2-1-15,5-1 0 0,-2 3 3 16,0 1-4-16,1 1 1 0,-3 2-1 0,-2 3 2 15,-1 2-2-15,-1 0-2 0,-4 3 2 16,-1 4 0-16,3-7-1 0,-12 12 1 16,3 0-2-16,-7 1-1 0,-1 4-1 15,-1 2-1-15,-4 1 0 0,-1 2 2 16,0 0 0-16,1 2 0 0,-2-1-2 0,6-1 1 16,-4 2 1-16,7-1-3 0,2-1 4 15,3 2-2-15,2-5 4 0,5 1 4 0,2 1-2 16,3-4 2-16,0 0-2 0,3-4 0 15,0 4-1-15,0-5-4 0,-2 3 2 0,-2 1-2 16,-3-3 1-16,0 3 1 0,-3-1 0 16,-3 2 2-16,1 0-1 0,-4 2-1 15,0 1-1-15,-1 0 0 0,-2 1 2 0,2 4 3 16,-4-1-1-16,3 2-1 0,-4 1 1 16,1-1 2-16,1 1-2 0,-2 2 3 0,1-2-8 15,1 2-9-15,1-2-31 0,0 0-56 16,1 1-80-16,1-2-106 0,0 0-92 0,3-2-96 15,-1-2-112-15,1 0-102 0,1-1-43 16,1-3 34-16,-1 1 62 0,5-4 87 0,-1 1 136 16</inkml:trace>
  <inkml:trace contextRef="#ctx0" brushRef="#br2" timeOffset="167718.49">28008 13683 68 0,'4'-5'260'0,"1"0"45"16,-4 3 21-16,1-2-28 0,-2-1-23 0,0 1-18 16,0-1-16-16,0 2-19 0,-2-1-31 15,2-1-19-15,-1 3-16 0,-3-1-8 0,1 0-9 16,-2 1-4-16,-4 2-3 0,1 0-12 16,-2 2-14-16,-3 1-13 0,1 0-8 0,-2 4-13 15,1-2-10-15,2 2-12 0,1 2-6 16,1-3-14-16,3 4-10 0,3-2-9 0,1 0-4 15,4-1 0-15,1 0-4 0,3-2 4 16,3-2 0-16,4 1 5 0,0-3 0 16,1-1 3-16,1-3 3 0,0 1 4 0,-2-3 16 15,0 2 26-15,-1-2 34 0,0 1 37 16,-2-1 24-16,-2 4 14 0,0-2-3 0,-3 1-20 16,0 4-30-16,-1-1-24 0,1 2-23 15,-2 4-17-15,1 1-13 0,-1 3-6 0,0-1-10 16,0 2-9-16,4-1-7 0,-1 1-4 15,2-1-30-15,0-1-71 0,4 2-110 16,-1-5-115-16,2 0-108 0,3-3-147 16,0-3-106-16,-1-2-47 0,1-2 19 15,2-2 70-15,-1-3 85 0,-3 1 133 0</inkml:trace>
  <inkml:trace contextRef="#ctx0" brushRef="#br2" timeOffset="168117.15">28305 13768 3 0,'12'-10'265'16,"-3"2"129"-16,0-4 91 0,-4 4 69 0,2-1 22 15,-4 4-18-15,4-3 386 0,-6 5-559 16,1 2-77-16,-2 1-83 0,0 0-77 15,0 2-50-15,0 1-31 0,0 4-22 0,1-2-10 16,3 2-5-16,1-2 0 0,3 4-7 0,2-4-3 16,2 0-5-16,3-1-2 0,2-1-2 15,-1-1-8-15,3-2-9 0,-1-3-17 16,0 0-12-16,0-2-5 0,-2-3-3 0,-2-1 9 16,-2 1 7-16,-2-1 16 0,-1-1 25 15,-4 2 31-15,-2 1 30 0,0 0 27 0,-1 3 20 16,-2-1 7-16,0 3-9 0,-2 2-23 15,-2 2-28-15,0 3-27 0,1 4-15 0,-3 1-11 16,3 4 1-16,-2 1 1 0,4 4 3 16,-3 4 1-16,1 0 1 15,2 4 2-15,1 29 18 0,0-27-24 16,1 0-5-16,-1 2-3 0,0-1-1 0,-1-4 0 16,-1 3-1-16,-1-3 1 0,-5-2 14 0,0-2 15 15,-1-3 21-15,-4-1 19 0,-1-1 23 16,-5-3 18-16,0-4 8 0,-3-1 4 15,-3-3-12-15,-1-5-13 0,0-1-21 0,1-1-19 16,0-6-22-16,2-1-22 0,2-5-41 0,7-3-64 16,1-1-82-16,9-6-125 0,4-3-178 15,10-3-187-15,6 0-214 0,6-2-124 16,5 1-20-16,2 2 71 0,2 0 153 0,4 4 175 16</inkml:trace>
  <inkml:trace contextRef="#ctx0" brushRef="#br2" timeOffset="168678.7">29084 13668 116 0,'-4'5'298'0,"3"-1"36"16,-1-1 46-16,1-2 10 0,2 1-33 0,1-4-41 15,3 1-52-15,-1-4-53 0,5 0-39 16,1-3-19-16,0-1-7 0,4-1 1 0,-1 0 7 15,2-3 2-15,1-2-5 0,1-3-11 16,1 2-3-16,-2-3 1 0,-3 3 0 16,-3 1 12-16,-2 2 13 0,-1 3 1 0,-4 1-11 15,-1 3-23-15,-6 3-28 0,0 3-31 16,-5 3-31-16,-1 3-23 0,2 3-14 16,0 1-7-16,3 3-1 0,2 0-1 0,3 1 1 15,1 1 7-15,4 0-1 0,1 2 0 16,3-4 0-16,1 2-1 0,3-2 0 0,-2 1-2 15,3-1 2-15,-2-1-3 0,2 0 1 0,-5 0 1 16,-1-2 1-16,0-1 0 0,0 1 3 16,-7-1 6-16,-1-1 15 0,-1-1 18 15,-4 0 14-15,-3 0 13 0,-3 0 9 0,-3-1 1 16,1-1-9-16,0 2-13 0,0-5-15 16,0 3-13-16,4-2-13 0,1-1-27 0,4-2-59 15,3 0-107-15,2-5-129 0,6-2-117 16,3-1-162-16,3-4-148 0,3-3-83 15,0 1 29-15,3-2 88 0,-2-1 96 0,4 3 153 16</inkml:trace>
  <inkml:trace contextRef="#ctx0" brushRef="#br2" timeOffset="168968.22">29597 13527 315 0,'3'-5'410'15,"1"3"61"1,-1-10 748-16,-5 7-704 0,1 3-318 15,-1 1-31-15,-3-1 98 16,4 4-178-16,-1-1-17 0,0 1-10 0,1 0 3 0,-2 3 20 16,-2 0 29-16,-3 2 35 0,3 1 21 15,-1 1 16-15,-2 0 11 0,-1 2 3 16,1 3-8-16,-3 1-13 0,0 2-16 0,0-1-22 16,2 2-29-16,0-2-23 0,5 2-27 0,0 0-22 15,4-1-13-15,4 0-7 0,2-2-4 16,6 0-4-16,1-4-3 0,8 2-26 0,1-4-54 15,0-1-94-15,3-3-121 0,4-3-98 16,-2-4-106-16,3-3-118 0,-2 0-84 16,2-3-40-16,2-2 39 0,-1-2 65 15,4-2 85-15,0 0 129 0</inkml:trace>
  <inkml:trace contextRef="#ctx0" brushRef="#br2" timeOffset="169674.96">30165 13605 271 0,'9'-7'461'0,"-2"1"88"16,-4-1 85-16,-3 2-22 0,-2-2-66 0,-3 2-72 15,-3 1-52-15,-1 1-56 0,-5 1-55 16,-2 2-54-16,-3 2-50 0,0 3-43 0,1 0-34 16,-2 0-20-16,1 2-29 0,3 5-25 15,1-4-17-15,3 3-15 0,3-2-8 16,1 1-6-16,7 0-7 0,1 0 1 0,4-3-12 16,2 0-25-16,2-2-26 0,5-2-37 15,1-1-32-15,1-2-19 0,0-4-5 0,0 2 18 16,0-2 23-16,-2-3 33 0,-1 2 35 15,0-2 39-15,-4 2 45 0,-1 1 39 16,0 1 35-16,-2 1 19 0,-2 1 13 0,-2 1-7 16,1 0-13-16,0 3-25 0,-2 2-20 15,1 0-13-15,1 4-8 0,4-2-9 0,-1 2-13 16,1 0-7-16,4 0-5 0,0-2-9 16,5-1-6-16,-1 1-6 0,0-3-1 0,3-1-13 15,-1-3-24-15,2 0-23 0,-1-3-27 16,0-2-20-16,0-2-18 0,1-3-5 0,-2-1 5 15,2-2 12-15,-1-4 19 0,-1-4 16 16,-1-2 13-16,0-3 7 0,0-3 10 16,-3-4 11-16,-3-5 5 0,0-2 3 0,-1-2 6 15,-3-1 11-15,0-1 21 0,-2 1 23 0,-3 6 35 16,0 2 35-16,0 5 18 0,-1 4 15 16,-2 4-5-16,-1 2-7 0,3 3-18 0,-1 6-22 15,0-1-18-15,-1 5-14 0,2 2-11 16,-3 5-11-16,-1 2-7 0,0 5 2 0,-2 6 11 15,1 3 16-15,-2 5 16 0,-1 4 18 16,2 1 8-16,1 6 2 0,-2 1-3 0,2 0-6 16,3 1-6-16,-1 2-16 0,3-2-9 15,1 1-10-15,3-2-9 0,0-1-11 0,6-2-6 16,1-1-5-16,1-1-6 0,5-5-3 16,0 1-1-16,3-4-1 0,-1-2-6 0,3-2-4 15,1-4-12-15,0-3-16 0,-1-4-16 16,4-5-12-16,-3-2-4 0,2-5-2 0,-5-1 13 15,2-4 14-15,-4 2 15 0,-4 0 15 16,-4 1 21-16,0 0 21 0,-4 2 15 0,-3 5 14 16,-2 1 14-16,-3 1 16 0,-5 3 7 15,-1 4-1-15,-3 2 0 0,3 1-1 0,-2 4-9 16,3-1-16-16,1 3-18 0,6-2-14 0,1 3-14 16,1-2-10-16,7 0-16 0,2-1-30 15,6-3-73-15,0 0-95 0,3-4-150 0,3-2-205 16,-2-4-245-16,4-1-240 0,0-4-74 15,-1-3 17-15,2 0 109 0,0-2 184 0,1-1 239 16</inkml:trace>
  <inkml:trace contextRef="#ctx0" brushRef="#br0" timeOffset="-143437.45">2332 1971 242 0,'-1'-2'325'0,"-1"-1"4"15,-1 0 34-15,1 1-9 0,1 0-39 0,-2-1-36 16,2 0-30-16,-1 0-19 0,0-2-18 16,1 2-22-16,-1 0-12 0,-1-1-7 0,1-1-11 15,-1 2-6-15,0-1 2 0,1 1 3 0,-1 0-3 16,0-1-2-16,-1 4-8 0,0-3-11 0,1-1-13 15,-2 3-15-15,0-1-17 0,-1 0-13 16,0 2-6-16,-2 0-7 0,0-3-12 0,0 6-9 16,-3-3 0-16,2 0-5 0,-1 2 1 0,-2 1-5 15,0 1 1-15,1-1 2 0,-3 2-2 16,3 2 1-16,-3-2-3 0,1 3 4 0,-1-1 0 16,1 4-2-16,-2-1-2 0,2 2 1 15,2 2-2-15,-2 1-4 0,2 1-1 0,0 2-2 0,3 1-1 16,0 3-1-16,2 2-1 0,1-2 0 0,-1 3 1 15,3 3 2-15,3-3 2 0,0 2-3 16,1 0-1-16,3-2-1 0,0 3-3 0,2-3 0 16,-1 0-7-16,3 1 0 0,0-1 0 15,3-1 0-15,-1 1-5 0,2-4 0 0,1 0 0 16,1 0 4-16,2-2-2 0,3-3 2 0,-2 1 3 16,4-2-4-16,1-1 0 0,0-4-2 0,2-2 0 15,-1-1-2-15,3-4-1 0,-1-3 1 0,-1-1-3 16,3-4 0-16,1-3-3 0,-1-2-3 15,-2-4 0-15,2-2 2 0,0-2-3 0,-3-4 2 16,-2-2 3-16,-2-5 3 0,-2-2-2 0,-2-5 1 16,-5 1 3-16,-1-3 2 0,-3 0 1 0,-5-1 8 15,-2 3 17-15,-4-1 16 0,-2 3 17 0,-3 5 18 16,-4 0 15-16,-4 5 0 0,-1 2-8 16,-4 0-16-16,-2 5-16 0,-1 3-23 0,1 0-22 15,-1 4-18-15,1 0-31 0,1 3-51 0,5 1-86 16,1 3-172-16,7-1-182 0,1 2-241 15,4 1-201-15,7 2-70 0,1 2 19 0,8 2 141 16,3 0 168-16,3 2 239 0</inkml:trace>
  <inkml:trace contextRef="#ctx0" brushRef="#br0" timeOffset="-141799.68">2764 1886 161 0,'-3'-7'426'0,"1"-1"71"0,1 1 18 16,-1 0 31-16,-1 1-67 0,1 0-72 0,1 1-32 16,-1 3-13-16,-2-1-14 0,2-1-23 0,2 4-29 15,-1-1-57-15,-1 1-62 0,0 1-52 0,2 3-34 16,0-1-26-16,0 9-12 0,2 1-4 0,0 5 7 15,1 7 6-15,-2 5 11 0,5 2 16 16,-4 3 6-16,3 1 5 0,-2 3 1 16,0 2 5-16,2 1-4 0,-2 0-8 0,0 0-7 15,-1 1-8-15,2-2-12 0,-2 0-13 0,-1 0-12 0,1 0-4 16,1 0-8-16,-1-2-5 16,1 0-5-16,-1-3-2 0,1 0 0 0,-1-4-6 0,-1 0 0 15,1-1-5-15,1-2 0 0,0-2 1 0,-2-3-4 16,1-1-2-16,-1-1-2 0,1-2 4 15,0-3-4-15,-1 0 2 0,-1-2-2 0,2-1 0 16,-2-1 2-16,2-4-4 0,-1 3 2 0,-1-7 0 16,0 1-2-16,0-2 2 0,2-1 0 15,-2-1 4-15,0-2 1 0,0 0 3 0,0-4-2 16,0-1-2-16,-2-1-1 0,-1-4-4 0,1-5-3 16,-1 1-3-16,-2-6-2 0,1-1-1 15,-1-9-3-15,2 0 1 0,-2-5-1 0,0-2-2 16,2-1 5-16,0-5 0 0,0 2 3 0,0 3 0 15,1-2 0-15,4 5 4 0,-2 0-1 0,4 2 2 16,1 1 2-16,0 4 2 0,3 1-2 0,0 2 3 16,3 2-3-16,-2 4 1 0,5 1-2 15,-2 1-2-15,0 4 3 0,4 1-6 0,0 1 4 16,0 4-2-16,-2 1 1 0,5 2-2 16,-2 4 2-16,-1 4 2 0,0 0-1 0,-2 4 1 15,2 1-1-15,-5 1-3 0,0 3-1 0,0 1-4 16,-3 3-4-16,-2-3-1 0,1 4-4 0,-3-1 1 15,-2 2 0-15,-1-2 3 0,-2 1 1 0,-4 0 1 16,2-1 3-16,-3-1 3 0,-2 1 1 16,0-2 1-16,-3-2 5 0,-2 1 0 0,1-1 4 15,-3 0 0-15,0-2 1 0,-1 1 3 0,-1-1-2 16,0-1-1-16,0 0 3 0,3-3-2 0,-2 0 0 16,3-1-3-16,-1-1 1 0,5 1-1 0,-1-3-2 15,1 1-1-15,3-1 2 0,1-1 0 16,2 1-2-16,-1-3 3 0,3 0-3 0,-1 2-1 15,2-2-3-15,3 0 0 0,-1 3 0 0,4-3 0 16,2 2 1-16,3 1 3 0,2-3-1 16,3 2 0-16,1-4 1 0,5 1-2 0,0-1 2 15,3-3-1-15,1 0 1 0,3-3-2 0,1 1-5 16,1-4-1-16,-1-1-9 0,2-3-8 16,-2-2-9-16,0 0-8 0,0-4-7 15,-3-1-6-15,1-5 4 0,-4 1 2 0,-2-3 8 0,-1-1 11 16,-4 1 8-16,-1-2 10 0,-2 4 6 0,-3 1 5 15,-2 2 5-15,-2 4 6 0,-2 2 6 16,-4 2 10-16,-1 2 12 0,-1 2 7 16,-3 3 6-16,-2 1 4 0,-2 2 2 0,0 3-8 15,-1 2-8-15,-2 2-4 0,0 1-10 0,-2 2-8 16,0 3-7-16,2 3 2 0,0 0 2 0,-1 4-1 16,2-1 7-16,-1 4-2 0,5-1 0 0,-2 1-4 15,3 0-2-15,2 0-2 0,-1 1-4 0,4-2 0 16,0 1-2-16,2 0 1 0,3-1-4 15,-2-1 2-15,5-2 2 0,-1 1-4 0,3 0 1 16,0-4-1-16,4 1 0 0,-1-4-1 16,1 1-1-16,2-4 1 0,-2-1-4 0,3-2 0 15,1-1-2-15,-2-1-2 0,1-3-2 0,-1-2-3 16,1-2 2-16,-2-2-1 0,0 0 8 16,0-2 0-16,0-2 0 0,-4 3 2 15,1-1 0-15,-2 2 0 0,0-1-6 0,-2 1 5 16,1 1-1-16,-2 2 3 0,-1-1 6 0,-3 0 12 15,2 2 7-15,-2 0 12 0,2 2 13 0,-2-1 9 16,0 2 2-16,0-1-1 0,1 2-1 16,-3-3-10-16,2 2-8 0,2-1-5 0,-3 1-5 15,2 1-1-15,1-1 1 0,-2 1-1 16,2 0 4-16,-2 2-1 0,0 0 1 0,2 0-2 16,-2 2 4-16,3 0 0 0,-1 1-1 0,0 2 0 15,-2 2-3-15,2 0-2 0,-2 2-6 16,0 3-5-16,0-2-4 0,0 3-2 15,-1 1-1-15,1 1-4 0,-1-3-1 0,-2 3-2 16,3-1-3-16,-3 0-1 0,3-2-2 16,-3-1-1-16,2 0-1 0,-1-1 2 0,1-3 0 15,-2 1 0-15,3-4 0 0,-1 1 1 0,0-3-1 16,0 1-2-16,1-1-1 0,-1-4-1 0,3 0 0 16,0-3 0-16,1-2 0 0,3-3 3 15,-1-3-1-15,2 2 2 0,-2-2-1 0,3 1 0 16,-2-2 0-16,-1 3 1 0,1 1 0 15,1 1 2-15,-2 1 1 0,0 1 2 0,1 1 7 16,-1-1 7-16,-1 4 6 0,2-1 10 16,-1 3 9-16,0-1 11 0,0 2-5 0,1 2-50 15,-1-1 0-15,0 3 0 0,0 1 0 16,1 0 0-16,-1 1 0 0,0 1 0 0,2 1 0 16,-2 1 0-16,-2-2 0 0,2 4 0 0,0-3 0 15,-2 1 0-15,2-2 0 0,-1 1 0 16,-1-1-80-16,1 0-263 0,0-1-89 0,1 2-101 15,3-4-117-15,0 0-107 0,0-1-122 16,5 1-89-16,-2-4 4 0,5 0 86 0,1-4 134 16,1 0 163-16</inkml:trace>
  <inkml:trace contextRef="#ctx0" brushRef="#br0" timeOffset="-141375.83">4445 2184 32 0,'4'-3'261'0,"-1"1"64"16,0-1 40-16,-1 0 15 0,1 0-8 0,-1-1 0 15,-1-1 5-15,-1 1 5 0,0-1-3 16,-3 0-19-16,1-2-10 0,-1 2-9 0,0-2-13 16,0 0-31-16,-3 4-38 0,1-2-22 15,0 2-20-15,-1 0-29 0,1 2-32 0,-4-1-28 16,1 4-12-16,-2 1-10 0,-2 1-3 16,1 4 10-16,-2 6 8 0,-3 1 10 0,3 2 13 15,-2 4 8-15,0 4 6 0,1 1-8 16,3-1-13-16,0 3-22 0,5-1-21 15,1 0-28-15,2-1-17 0,5-2-20 0,2 1-9 0,3-3-12 16,7 1-13-16,0-4-31 0,7-3-50 16,1 0-80-16,3-6-87 0,1-2-137 0,4-4-152 15,1-4-96-15,7-1-41 0,0-5-49 16,1-3-75-16,2-1-19 0,-1-5 76 0,-2-1 80 16,-2-3 64-16,0-2 114 0</inkml:trace>
  <inkml:trace contextRef="#ctx0" brushRef="#br0" timeOffset="-140951.55">4849 2138 263 0,'-5'0'445'16,"-1"-3"72"-16,1 1 73 15,2 0 6-15,1 2-25 0,1-1-40 0,-1 1-25 16,2 0-20-16,0 0-50 0,-1 1-71 0,-1-1-73 15,2 2-61-15,0 0-38 0,-2 5-12 0,2 1 4 16,2 3 7-16,-2 6 6 0,3 1 9 0,-1 4-6 16,1 1-11-16,0 2-21 0,-1 1-22 0,1-1-21 15,0 1-26-15,2-1-19 0,-2 1-20 16,2-1-16-16,-1-1-11 0,1-1-7 16,0-3-5-16,1 0-19 0,-1-3-3 0,1-2 0 15,-1-2 0-15,3-4 0 0,0 0 0 0,-2-5 0 16,4-1 0-16,2-6 0 0,-1-2 0 15,4-6 0-15,0-5 0 0,0-5 0 0,0-5 0 16,0-4 0-16,-1-3 0 0,0-3 0 16,2 1 0-16,-5 3 0 0,1 1 0 0,0 3 0 15,-4 4 0-15,-2 5 0 0,2 3 0 16,-4 4 0-16,0 2 0 0,-1 1 0 0,-1 3 0 16,-1 0 0-16,1 3 0 0,-2 0 0 0,-2 3-228 15,-1 0-160-15,1 0-244 0,-3 0-313 16,-1 0-195-16,-3 2-55 0,-2-1 35 0,1-2 105 15,-1-1 232-15,3 1 325 0</inkml:trace>
  <inkml:trace contextRef="#ctx0" brushRef="#br0" timeOffset="-139557.25">3714 3156 21 0,'0'-3'239'0,"0"0"14"15,0 0 37-15,0 0 34 0,0 0-3 16,0 0-6-16,-1-2-11 0,-1 2-7 0,2 0 4 16,0 1-3-16,0-1-11 0,0-1-16 15,2 3-5-15,-1 1-18 0,-1-1-23 0,0-2-26 16,0 3-24-16,0 0-22 0,0 0-19 16,0 0-20-16,0 0-17 0,0 3-12 15,0-1 0-15,2 2 6 0,-2 4 3 0,1 1 3 16,2 5 3-16,-1 1-1 0,-1 2-4 15,1 5-13-15,-2-1-10 0,3 2-7 16,-3 6-7-16,2-3-4 0,-2 2-11 0,3 2-9 16,-1 2-4-16,-1-3-7 0,1 2-6 15,-2-2-4-15,1 0-2 0,-1-2-4 0,0 0-3 16,0-3-1-16,0 2 0 0,0-3-1 16,0-3-1-16,0 0 0 0,0-2-1 0,0-1 0 15,0-3 0-15,0-2 2 0,0-1-3 16,0-2 2-16,0-3 2 0,0 1 2 0,0-1-1 15,0-2-1-15,0-1 9 0,-1 0-2 16,1-2 1-16,0-1 2 0,-2-4-3 16,1 1 2-16,-4-1-4 0,3-3 1 0,-4-3-3 15,0-1-2-15,-2-3 0 0,3 2-2 16,-3-2-1-16,0-3-1 0,2 5 3 16,0 0-2-16,-1 0 6 0,2 2 1 0,2 2 5 15,-1 1 4-15,2 3 4 0,-1-1 3 16,1 4-2-16,-1 0-5 0,3 1-4 15,0 2-1-15,0 6-8 0,2 1-1 0,1 5-3 16,2 1 0-16,2 1 2 0,-2 2 2 16,5-1 0-16,-2 1-1 0,4 0 0 0,-2-2 0 15,4 0-2-15,-1-2-1 0,2-2 0 0,1-1-1 16,1-2-2-16,1-3 2 0,-1 0 0 16,1-5 1-16,1-2 1 0,-1-2 3 0,2-6 3 15,-1-2-2-15,1-4-2 0,-2-3-24 16,0-1-46-16,-3-2-93 0,-1 0-185 15,0-2-205-15,-6 1-300 0,0 1-138 0,-5 1-40 16,-6 4 46-16,0 0 160 0,-5 2 192 16</inkml:trace>
  <inkml:trace contextRef="#ctx0" brushRef="#br0" timeOffset="-129842.6">2530 4555 168 0,'-3'0'269'0,"3"-2"31"0,-3-1-24 15,1-1-24-15,1 1-16 0,-4-4 229 16,5 4-239-16,-2-2-12 0,2 2-27 15,-3-1-29-15,1-1-31 0,1 2-9 0,-1-1 0 16,-2 1-3-16,-1-2-1 0,0 2-4 16,0 0 7-16,1 0-11 0,-3 0-14 15,1 1-3-15,-2 0 5 0,0 0-1 0,0 1-7 16,-1 1-4-16,-2 1-4 0,1 3-11 0,-2 0-8 16,-1 3-7-16,-1 2-8 0,1 5-11 0,-2 1-4 15,0 2 0-15,1 2-3 0,0 2-6 16,-2 2-2-16,5-1 1 0,0 1-3 0,0 2-3 15,3-1 2-15,3 0 7 0,0 1 6 16,4-2 1-16,1 1 2 0,1-4 5 0,4 2-2 16,0-2-1-16,6-2-4 0,0-1-3 0,5 0 0 15,1-4-6-15,5-1-2 0,2-2-4 16,1-5-2-16,4-2-3 0,1-3-10 0,3-6-58 16,0-1-87-16,3-3-101 0,-3-5-120 15,2-1-178-15,-3-2-169 0,-2-3-40 16,0 1 34-16,-3-4 75 0,1 2 104 0</inkml:trace>
  <inkml:trace contextRef="#ctx0" brushRef="#br0" timeOffset="-129563.45">2930 4500 331 0,'-4'0'456'0,"0"0"35"15,4 0 20-15,0 0-105 0,2 0-146 16,4-2-108-16,2 2-63 0,1-3-30 0,7 1-19 16,0 0-7-16,3 0-5 0,0 0-9 0,3 0-8 15,2-1-3-15,-1 1-3 0,-2 0-7 16,1-1-16-16,-3 1-48 0,0-1-87 0,-2 1-104 15,-5 0-98-15,0-1-90 0,-4 3-37 0,-3-2 23 16,0 0 72-16</inkml:trace>
  <inkml:trace contextRef="#ctx0" brushRef="#br0" timeOffset="-129384.88">3164 4418 84 0,'-5'-4'371'0,"-1"2"70"0,1-2 48 15,0 1-27-15,1 1-69 0,1-1-86 16,-1-1-64-16,3 4-60 0,-1 0-37 0,2 4-21 15,-1 1-9-15,-1 6 2 0,-1 4-2 0,1 3 5 16,-1 3 1-16,1 2-13 0,-1 2-26 0,3 0-29 16,-1 0-22-16,1 0-47 0,0 0-76 15,1-1-109-15,-1-3-174 0,2 0-184 16,-1-2-92-16,1-5-23 0,3 0 40 0,0-2 86 16</inkml:trace>
  <inkml:trace contextRef="#ctx0" brushRef="#br0" timeOffset="-129101.55">3493 4463 200 0,'1'0'276'0,"3"0"22"0,0 0-22 16,6 0-69-16,-1 0-57 0,4 0-31 0,1-2-19 15,2 2-17-15,1-2-20 0,2-1-20 0,0 0-15 16,0 1-16-16,3 0-38 0,-3-1-54 16,0-2-70-16,-3 2-78 0,-3-1-76 15,-4-1-32-15,-1 1 8 0,0-3 41 0</inkml:trace>
  <inkml:trace contextRef="#ctx0" brushRef="#br0" timeOffset="-128930.6">3703 4359 83 0,'-8'-5'390'0,"0"2"75"0,2 0 59 15,1 0-5-15,0 0-57 0,2 0-80 16,-2 3-79-16,4 0-46 0,-1 3-27 16,-2 5-26-16,2 1-32 0,2 3-21 0,-3 5-14 15,3 0-17-15,0 3-31 0,-2 1-25 0,2 3-24 16,0-1-40-16,0 2-89 0,2-1-111 15,-2-1-208-15,-2 0-206 0,1 2-107 0,-2-3-35 16,-1 0 47-16,1 2 88 0,0-2 194 16</inkml:trace>
  <inkml:trace contextRef="#ctx0" brushRef="#br0" timeOffset="-128639.97">4084 4955 127 0,'0'5'479'0,"-3"3"79"0,1-2 49 15,-1 1 15-15,0 3-124 0,-2-1-154 0,0 1-107 16,-1 2-71-16,0 0-49 0,0 0-39 0,-1 1-63 16,2-1-84-16,-1 2-140 0,-2-2-203 15,2-2-147-15,1 1-76 0,0-1-13 16,4-2 40-16,-1-3 115 0</inkml:trace>
  <inkml:trace contextRef="#ctx0" brushRef="#br0" timeOffset="-127732.18">4707 4679 4 0,'-2'-3'237'0,"2"1"24"16,0-1 28-16,0-2 11 0,0 2-10 16,0 0-18-16,2 0-17 0,-1 0-20 0,-1 2-25 15,2-2-31-15,-2 3-41 0,2-2-37 16,-1 4-21-16,1-1 17 0,-1 5 20 0,1 3 21 15,2 1 20-15,-2 7 11 0,-1 2 1 16,1 1-34-16,-2 4-31 0,0 2-30 16,0-1-20-16,0 2-16 0,0 1-13 0,-2-2-8 15,2-1-6-15,-1 0-5 0,1-3 0 16,-2-1-1-16,2-2 0 0,-4-2-2 16,4-2 1-16,-3-1 2 0,1-4 1 0,2 0 6 15,-1-5 20-15,-1 2 14 0,-1-6 3 16,0-1-4-16,-1-4 4 0,-1-5-4 0,-2-4-18 15,2-4-10-15,2-4-10 0,-2-6 4 16,3-5-6-16,1-3 0 0,1-2 5 16,1-2-2-16,3 0 3 0,1-1-2 0,-1 2 0 15,5 1 2-15,1 0-9 0,-2 3 0 0,4 4-3 16,0 2 1-16,-1 2-3 0,3 5-5 16,-3 1-3-16,3 5 0 0,-1 1-2 0,-1 2-3 15,-2 7-3-15,1-1 3 0,0 6 3 16,-1 3 6-16,-2 2 3 0,0 7 8 15,-1 0 4-15,-2 6 3 0,0 4 0 0,-4 1 1 16,-1 2 0-16,-1 2-1 0,-4 0 1 16,0-1-1-16,-4-1 0 0,-1 2-2 15,-1-2-3-15,-3-2-1 0,3 0-19 16,-1-1-50-16,2-4-96 0,2-3-101 0,3-2-156 16,2-1-161-16,3-3-118 0,3-4-20 15,5-3 56-15,3-4 78 0,5-3 145 0</inkml:trace>
  <inkml:trace contextRef="#ctx0" brushRef="#br0" timeOffset="-127248.64">5034 4807 68 0,'3'11'398'0,"0"-3"72"0,-3 4 51 15,0-4-9-15,-3 4-68 0,0-2-92 0,1 0-75 16,1 0-53-16,-1-2-39 0,2-1-31 16,2 1-35-16,1-1-34 0,3-2-23 15,4 0-15-15,2-3-10 0,4-2-7 0,1-5-8 16,1-2-8-16,4-2-3 0,-3-1-1 15,0-4 3-15,-2 2 12 0,-2-3 29 0,0 2 27 16,-2 1 43-16,-2 0 40 0,-5 6 36 16,1-2 23-16,-4 4-5 0,0 1-15 0,-1 1-33 15,1 2-42-15,-2 0-36 0,-1 3-34 16,0 2-18-16,2 4-10 0,-2 0-5 16,1 5 0-16,-1 1-4 0,0 0 2 0,2 3-2 15,0 4-1-15,-1 2-4 0,-1 0-5 16,2 3 0-16,-1-2-1 0,1 1-3 15,-2-1-5-15,0 1 2 0,0 0 1 0,-3-1-3 16,1 1 2-16,-1-3 0 0,0 1 1 0,-5-1-2 16,2-1 2-16,-2-2-2 0,1-1 3 15,-3 0-1-15,0-5 3 0,0 0 2 16,0-4 7-16,0-1 24 0,2-5 24 0,-1 1 17 16,1-5 4-16,3-2-2 0,0-5 0 15,2-3-28-15,3-7-23 0,5-3-17 16,1-6-13-16,6-6-8 0,1-1-9 0,6-2-12 15,-3-1-10-15,5 2-16 0,-2-2-12 16,1 2-13-16,2 1-15 0,0 1-13 0,-1 4-15 16,1 0-28-16,2-1-45 0,-2 6-61 15,0 0-92-15,0-2-66 0,0 4-102 0,-1 2-105 16,-2 0-115-16,-2-1-8 0,-1 5 59 16,-2 0 67-16,1 2 113 0</inkml:trace>
  <inkml:trace contextRef="#ctx0" brushRef="#br0" timeOffset="-126955.68">5731 4524 12 0,'-5'-6'399'15,"-1"-2"78"-15,1 2 56 0,2 2 41 0,0-1-66 16,1 1-92-16,1 1-82 0,-1 3-47 15,2 0-27-15,-2 4-27 0,2 2-14 0,-1 5-2 16,1 4 9-16,-2 3 6 0,1 5-5 16,-3 3-9-16,3 1-24 0,-3 3-33 0,0 0-34 15,1 2-32-15,-2-2-26 0,2-2-25 16,1 2-19-16,-1-3-14 0,-2-2-27 16,1 0-55-16,1-4-110 0,1-1-140 0,-3-4-115 15,2-1-147-15,-2-5-126 0,1-2-75 16,-4-4-3-16,3-2 82 0,0-5 86 15,2-6 131-15,0-3 138 0</inkml:trace>
  <inkml:trace contextRef="#ctx0" brushRef="#br0" timeOffset="-126475.64">5609 4882 172 0,'0'-14'336'16,"0"3"86"-16,0-1 38 0,0 3-26 0,2-1-48 15,-1 5-55-15,-1-1-59 0,2 0-63 16,0 1-43-16,2 1-33 0,3-1-26 0,2 0-28 16,2-2-22-16,5-1-18 0,0-1-13 15,4 2-9-15,1-3-9 0,1-3-1 0,0 2-6 16,3-4 3-16,-4 0-2 0,3-2-1 15,-4-1 1-15,2 0 4 0,-6 1 3 0,3-4-1 16,-6 5-2-16,2 0 3 0,-5 1 13 16,-2 3 30-16,1 1 60 0,-4 1 52 15,-2 4 53-15,0-2 33 0,-1 4 19 0,0 1-9 16,-1 0-44-16,-1 1-41 0,0 2-43 16,0-1-32-16,0 1-24 0,0 0-27 15,0 1-14-15,0-1-11 0,0 2-8 0,-1 2-2 16,-1 1-2-16,2 2 5 0,-3 2 7 15,3 2 6-15,-2 3 5 0,2-1 1 0,-1 3 3 16,1 1 1-16,-2 0-1 0,2 3 0 16,0 1 0-16,-2 0 0 0,2 0 0 0,-1 3-3 15,1-1-1-15,0 0-4 0,-2-1-5 16,2-3-6-16,0 2-7 0,-2-3-6 0,0 1-1 16,2-5-5-16,0 0 0 0,0-1-1 15,0-3 0-15,2-3-4 0,0 0-2 16,-2-4-7-16,2-1 0 0,1-2-3 0,2-3 3 15,3-1 1-15,-2-4 5 0,5 1 0 16,-1 0 3-16,-1 0 0 0,2 2-2 0,-1 1-1 16,-1 2 1-16,4 0-1 0,-2 4 1 15,0 0 4-15,3 1-4 0,-3 3-26 0,3-2-53 16,1 1-103-16,2 0-146 0,2-5-137 16,2 3-174-16,-1-6-157 15,1 3-88-15,1-4 29 0,0-2 106 0,0-1 118 16,1 2 166-16</inkml:trace>
  <inkml:trace contextRef="#ctx0" brushRef="#br0" timeOffset="-125786.7">6419 4855 285 0,'12'-2'475'0,"-5"-3"153"16,-3 3 140-16,0 1 14 0,-4 1-61 16,-4 0-85-16,-2 1-65 0,-2 6-107 15,-3-2-103-15,0 3-77 0,-2 1-51 0,1 1-43 16,0 1-38-16,4-1-36 0,-2 2-31 16,3 0-29-16,4-2-20 0,1 1-17 0,2-2-7 15,2 2-6-15,4-3 2 0,3 1-4 16,3-2-6-16,2-4-14 0,3-1-20 0,1-2-26 15,1-4-26-15,3-1-16 0,-1-5-12 16,1-3-10-16,0-4 3 0,-2-2 6 16,-2-4 14-16,-1-2 12 0,-6-2 17 0,-1 1 24 15,-3 1 27-15,-5 1 20 0,-2 5 15 16,-5-1 9-16,-2 6 6 0,-3 2 2 0,-3 3-2 16,-4 6 5-16,-2 3 5 0,0 2 3 15,-3 3 3-15,3 1 1 0,2 4 2 16,-1-2-7-16,2 2-8 0,2 2-8 0,5 0-8 15,2-2-5-15,2 1-6 0,5-1 0 16,2 0 1-16,4 0-1 0,4-3 3 0,4 1 0 16,2-3-2-16,1-5-4 0,1 2-1 15,2-4 0-15,-1-1-5 0,-1-1 0 0,1-4-1 16,-2 1 3-16,-1-2-2 0,0-1 2 16,1 0 3-16,-4 0 3 0,1 0 1 0,-3 1 4 15,0 1 8-15,-5 1 10 0,1 4 7 16,-4-2 6-16,2 2 7 0,-2 2 9 0,0-1 9 15,0 2 2-15,-3 0 8 0,1 0-1 16,1 0 0-16,-2 0-6 0,2 0-8 16,-1 0-10-16,-1 0-9 0,0 0-9 0,0 2-10 15,0-1-2-15,2 0-5 0,-2 3 1 16,0-1 5-16,3 0 10 0,-3 4 5 16,2 1 5-16,-1-1 4 0,-1 3-3 0,2-3-8 15,-2 1-7-15,0 2-6 0,2 0-6 16,-1 1-5-16,-1-1-1 0,2-1-5 15,1 1-3-15,-3-3-8 0,3 0-19 0,2-1-25 16,-1-1-32-16,3-2-35 0,-1-2-22 16,2-2-22-16,3-2-6 0,0-2 10 0,3-2 27 15,-1-1 26-15,0 0 23 0,-1-1 23 16,-2 4 25-16,2-2 14 0,-4 3 9 0,-1 0 10 16,-1 2 3-16,-1 1 4 0,2 1 2 15,-2 1 1-15,2 1 0 0,-1 1-2 0,-1 1 1 16,3 1-2-16,-2 0 1 0,2-2-2 15,3 2-7-15,-2 2-25 0,1-5-77 0,4-2-165 16,-1 0-192-16,2-2-276 0,-2-3-164 16,0-2-63-16,-1 4 26 0,1-4 139 0,1 1 178 15</inkml:trace>
  <inkml:trace contextRef="#ctx0" brushRef="#br0" timeOffset="-125567.46">7370 4957 69 0,'-2'9'601'0,"-2"0"152"0,-1-1 87 0,0 0 55 15,1 1-94-15,-1 3-175 0,-2 1-197 0,2 0-120 16,-2 2-65-16,2 2-43 0,0 1-39 16,-1-2-42-16,1 1-40 0,2 0-35 15,-3-2-33-15,4-1-64 0,-2 0-167 0,2-2-194 16,0-4-287-16,1 2-191 0,-1-5-90 15,-1 0-2-15,3-1 130 0,0-4 173 0,2-4 280 16</inkml:trace>
  <inkml:trace contextRef="#ctx0" brushRef="#br0" timeOffset="-125063.58">7846 4368 343 0,'-5'0'504'16,"2"-2"48"-16,0 2 30 0,4-1-68 0,3-1-161 15,2-1-107-15,6 2-68 0,3-1-31 16,5-1-17-16,7 0-17 0,5 0-21 0,3-3-21 16,4 2-21-16,2-1-19 0,2 2-10 15,1-4-7-15,0 1-12 0,-2 2-27 0,0-1-57 16,-4-2-73-16,-3 2-139 0,-5 2-160 15,-6 0-125-15,-6-2-47 0,-5 4 19 0,-6-1 53 16,-6 1 130-16</inkml:trace>
  <inkml:trace contextRef="#ctx0" brushRef="#br0" timeOffset="-124776.2">8287 4338 119 0,'-7'5'399'0,"-2"2"63"15,5-1 49-15,0 3-15 0,-1 0-70 16,2 3-68-16,0 2-44 0,1 2-17 0,2 2-1 15,-1 1-8-15,1 3-29 0,1 1-32 0,-1 0-25 16,0 2-23-16,2 1-36 0,0-2-23 16,-1 0-22-16,1-1-24 0,1 0-16 0,0-1-18 15,-1-3-13-15,1-1-9 0,-1 0-4 16,-1-3-5-16,2-2 1 0,-3-2 0 0,3-1 9 16,-3-2 24-16,0-2 33 0,0-2 30 15,-3-1 17-15,-3 0 7 0,-2-3-5 0,-3 0-18 16,-5-3-32-16,0-3-32 0,-3 0-16 15,-3-2-17-15,3 2-19 0,-3-1-40 0,3-2-67 16,2 1-132-16,1 4-161 0,5-2-227 16,1 2-217-16,4 1-90 0,3 0 1 15,6 1 97-15,5 1 143 0,3-1 223 0</inkml:trace>
  <inkml:trace contextRef="#ctx0" brushRef="#br0" timeOffset="-124409.77">8600 4723 174 0,'9'-5'458'0,"-4"2"68"0,0-2 76 0,-4 0 11 15,1 3-95-15,-4-3-103 0,1 2-58 16,-2-1-22-16,-1 1-40 0,-3 1-39 0,2 2-38 16,-1-2-34-16,-2 4-25 0,-1 0-34 15,-1 1-30-15,0 1-18 0,-1 1-16 0,-3 3-15 16,4 0-16-16,-2 1-10 0,4-2-7 15,1 2-7-15,1 0-4 0,4 0-6 0,1-2-5 16,2 2-11-16,1-4-15 0,6 2-19 16,0-4-19-16,4-2-15 0,3-1-9 0,2-3 0 15,-2 0 13-15,2-2 16 0,-3 3 22 16,0-3 20-16,-3 2 18 0,-3 1 18 0,-1 0 16 16,0 2 24-16,-2 2 32 0,0 1 30 15,-2 4 23-15,-1-2 6 0,-1 3 1 16,1 2-18-16,0-1-31 0,1 2-30 0,0-1-30 15,1 0-36-15,1-1-77 0,2-2-130 16,2-1-141-16,2-3-175 0,2-3-180 16,2-3-146-16,0-2-21 0,2-3 81 0,-1-1 112 15,3-4 160-15</inkml:trace>
  <inkml:trace contextRef="#ctx0" brushRef="#br0" timeOffset="-123569.11">8877 4754 63 0,'10'-13'427'0,"-2"3"137"0,-1-1 122 0,-2 3 80 15,-1 1-51-15,-1 2-100 0,-3 1-83 0,2 3-97 16,-1-1-83-16,-1 5-60 0,0 1-41 15,0 6-45-15,0 0-32 0,2 2-27 0,-2 2-24 16,3 3-31-16,0-2-30 0,2 0-20 16,2 1-15-16,2-1-8 0,-1-1-7 15,2-2-4-15,2 0-1 0,-1-2-4 0,0-3 1 16,0-2 0-16,0-1-1 0,-1-4-2 16,2-3 2-16,-2 0 1 0,2-4-1 0,-4-2 2 15,0-2-1-15,1-3 1 0,-2-2-3 16,1-2 0-16,-2 1-6 0,-1-3-9 15,3 1-24-15,-3 3-40 0,1 1-59 16,-1 0-95-16,0 1-126 0,1 4-108 0,0 0-96 16,2 5-87-16,-1-1-49 0,-1 2 26 15,5 1 86-15,-2 3 100 0,1-2 104 0,1 4 128 16,0-2 117-16,0 1 92 0,0 1 70 16,-1 1 69-16,-1-2 67 0,0 2 60 0,-1 0 45 15,-1-1 21-15,-1-2 30 0,-1 3 50 16,-1 0 42-16,-4-2 12 0,0 2-16 15,0 0-14-15,-1-1-44 0,-1 1-93 0,2-1-98 16,0-2-73-16,0 3-41 0,3-3-26 16,-1 2-18-16,4 0-7 0,1-1-6 0,4-1 4 15,-2 2 2-15,1 0-2 0,2-2-2 16,-2 0 1-16,-4 3 5 0,2-1 2 0,-2 0 10 16,-3 1 16-16,-1 2 24 0,-2 2 13 15,-2 0 6-15,-3 2 2 0,0 2-7 16,-2-2-16-16,1-1-22 0,-1 4-32 0,0-3-50 15,-1-1-73-15,3 0-90 0,0-2-78 0,2 1-53 16,1-2-27-16,1-2-3 0,1-2 45 16,1 0 72-16,1-1 71 0,4-1 57 15,-1-3 51-15,0 2 54 0,2-2 45 0,0-2 33 16,-2 1 32-16,0-1 41 0,0 0 47 16,-1 1 44-16,-2-2 45 0,2 0 34 0,-1 0 23 15,-1 2 7-15,1-3-10 0,-3 1-20 16,2 2-31-16,-2-2-25 0,0 1-24 0,-2 0-15 15,2-1-17-15,-3 2-12 0,1 0-14 16,-3 0-6-16,0 1-7 0,-2 1-14 16,1 1-17-16,-4-1-15 0,0 3-19 0,-2 0-19 15,-2 3-19-15,1-1-13 0,1 3-11 16,-4 2-6-16,3 1-3 0,1 1-3 16,1 0-1-16,0 1-3 0,4-1-2 0,1 0-2 15,1 0-6-15,5 1-7 0,2-3-19 16,3 0-21-16,4-1-20 0,2-1-19 0,5-4-9 15,1-1 1-15,-1-1 11 0,3-2 21 16,0-2 21-16,-3 0 23 0,1 0 15 16,-6 2 13-16,1-1 7 0,-2 1 7 0,-2 3 9 15,-1 0 16-15,-2 3 35 0,2 2 33 16,-2 4 29-16,-2 2 20 0,0 4 7 0,1 0-9 16,-1 0-30-16,0 3-34 0,3-2-31 15,0 2-47-15,-1-2-83 0,3-2-133 16,3-2-242-16,3-3-337 0,-1-4-236 0,4-4-101 15,2-2 4-15,-1-5 91 0,7-1 217 16,2-1 325-16</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cm"/>
          <inkml:channel name="T" type="integer" max="2.14748E9" units="dev"/>
        </inkml:traceFormat>
        <inkml:channelProperties>
          <inkml:channelProperty channel="X" name="resolution" value="1612.54919" units="1/cm"/>
          <inkml:channelProperty channel="Y" name="resolution" value="2580.07886" units="1/cm"/>
          <inkml:channelProperty channel="F" name="resolution" value="10E-6" units="1/cm"/>
          <inkml:channelProperty channel="T" name="resolution" value="1" units="1/dev"/>
        </inkml:channelProperties>
      </inkml:inkSource>
      <inkml:timestamp xml:id="ts0" timeString="2021-08-10T08:51:41.478"/>
    </inkml:context>
    <inkml:brush xml:id="br0">
      <inkml:brushProperty name="width" value="0.05292" units="cm"/>
      <inkml:brushProperty name="height" value="0.05292" units="cm"/>
    </inkml:brush>
  </inkml:definitions>
  <inkml:trace contextRef="#ctx0" brushRef="#br0">12989 2520 42 0,'0'-2'77'16,"0"2"-18"-16,0 0-8 0,-1 0 3 0,1 0 11 16,0 0-5-16,0 0-13 0,-2 0-9 15,2 0-7-15,0 0-2 0,-2 2 9 0,2-2 7 16,0 2 7-16,-1-2 6 0,-1 1 6 15,2 1 1-15,-1 0-2 0,1 1 2 0,-2-1 9 16,2 2 4-16,0-1 9 0,-3 2 3 0,3-1 8 16,-1 2-2-16,-1 0 0 0,2 2 2 15,-1 0 3-15,-3 4 9 0,4 0 4 0,-3 1 10 16,1 2-2-16,1 3-5 0,-1-1-10 16,-1 2-13-16,1 2-11 0,1-1-12 0,-1 4-13 15,-1-2-14-15,0 2-4 0,3 0-3 16,-1 0 9-16,-1-1 13 0,0 1 16 15,2 1 8-15,-4 21 107 0,2-23-106 16,0-1-12-16,1-1-14 0,-1-1-6 0,-1-1-10 16,1-1-2-16,1-2-4 0,-1-1-1 15,1 2-5-15,1-5-2 0,-2-1 0 0,-1-1-3 16,3-2-1-16,-1-1 3 0,1 0 2 16,-2-1 14-16,2 0 103 15,-2-5-31-15,2 1 26 16,0-4 160-16,-3-8-64 0,3 3-164 15,0-5-31-15,0-4-21 0,0-2-9 16,0-7-7-16,0-1-7 0,0-3-1 0,0-7 3 16,3 0-4-16,-3-4-4 0,2-3 2 0,1-1 3 15,0-2-2-15,0 2-2 16,0-1 0-16,5-33-1 0,-4 42 2 16,0 2 0-16,1 3 1 0,4 4 5 15,-4 0-1-15,3 3-2 0,9-19 4 16,-7 23-1-16,1 2-1 0,0 0-2 0,2 1 3 0,-1 3-6 15,1 0-3-15,0 1 2 0,1 3-5 16,0-2 1-16,0 3 1 0,-1 1 3 16,1 0 2-16,11-2-14 0,-15 5 16 15,0 2-4-15,0 2 2 0,0-1-7 0,-2 4 7 16,2-1 0-16,0 2 0 0,-1 2 7 0,-3 1-2 16,3-1 9-16,-1 3-7 0,0-1 2 15,-3 2-1-15,1-2-8 0,0 2 3 0,-1 1 1 16,0-1 2-1,0 3-1-15,0 12 11 0,-5-8-5 0,-2-2-1 16,0 1-1-16,-2 2 4 0,-3 0 0 0,-4 3-2 16,0 0-4-16,-3 1-1 0,-3-2 3 0,-4 2-2 15,2 0-2-15,-3-2 2 0,0 2 4 16,-1-4-5-16,3 1-10 0,-2-2-35 0,4-1-78 16,3-3-91-16,2-1-89 15,1-3-136-15,-5 5-864 0,11-10 599 0,3 1 52 16,2 0 66-16,2-3 126 0</inkml:trace>
  <inkml:trace contextRef="#ctx0" brushRef="#br0" timeOffset="955.48">13366 2750 220 0,'0'-5'270'16,"1"2"28"-16,-1-1-36 0,0 4-36 16,0-3-17-16,0 3-5 0,0-2-6 0,0 0-12 15,0 4-21-15,0 0-27 0,2 1-11 0,0 4-11 16,-2 3 8-16,2 2 19 0,0 2 21 15,-1 1 8-15,1 2-12 0,1 0-15 16,0-1-20-16,1 1-32 0,0 0-27 0,1 0-18 16,3-3-10-16,-2 0-8 0,2-2-6 0,2-1-2 15,1-1-5-15,-2-3-2 0,3-2 3 0,2-2-2 16,-3-3 0-16,16-8 9 16,-14 1-11-16,0-5-3 0,-3-2-1 15,2-2-2-15,-4 0 13 0,0-4 16 0,2 2 18 16,-6 1 28-16,1 2 25 0,-2 0 27 0,-1 3 6 15,1 3 3-15,-3 1-16 0,2 4-27 16,0 0-22-16,-2 1-38 0,0 3-20 0,0 3-14 16,-4 4 1-16,4 4 10 0,-3 3 3 15,1 3 17-15,1 2 7 0,-1 4 11 0,1 1 3 16,-1 3 1-16,2 1 4 0,0 4-1 0,0-3-3 16,0 4-10-16,0 0-11 0,0 2-6 15,0 0-13-15,0 0-10 0,0 1 2 16,0-2-5-16,0 2-2 0,-2-1-5 15,-1-1 3-15,2-4 1 16,-5 2-2-16,-12 51 7 0,12-61-3 0,-4-1-1 16,2-1 2-16,0-3 0 0,-1-2 1 15,-2-3 4-15,1-1-1 0,1-4 2 0,-2-1-1 16,1-3 0-16,-2-2-5 0,2-2-1 16,1-5-2-16,-2-1-2 0,5-2 0 0,-3-3-3 15,5-2 1 1,0-22-11-16,6 15 2 0,4-3-4 0,3-3-7 15,1-3-7-15,5-1-6 0,3-2-9 0,3-1-8 16,1-2-10-16,5 2-11 0,2-3-16 16,2 1-8-16,1-3-6 0,1 1-5 15,0-1-12-15,1 0-2 0,0-1 1 16,0 0-4-16,0 0 2 0,-1 0 0 0,-3-1 18 16,0 3 12-16,-1-2 21 0,-3 2 16 0,-5 4 15 0,0 1 16 15,-3 1 6-15,-3 4 8 16,-4 1 2-16,0 2 8 0,-3 1 8 0,-1 2 7 0,-3 0 11 15,-2 4 13-15,1 3 10 0,-3-2 9 16,0 5 8-16,0-1 9 0,0 4 6 0,-1 0 6 16,-1 2-2-16,2 2-8 0,0 2-16 0,0-1-17 15,0 4-16-15,-2 1-6 0,1 4 8 16,-2 4 19-16,-1 4 33 0,-1 6 25 0,1 6 14 16,-4 5 5-16,3 5 0 0,-3 2-13 15,3 1-15-15,-1 5-16 0,0-2-12 0,3 0-12 16,-2 1-13-16,3-4-10 0,2-1-14 15,0-1-9-15,0-2-3 0,2-2-1 16,-2-1-1-16,2-3-18 0,-1-3-39 0,-1-3-71 16,0-3-109-16,0-4-136 0,0-3-149 15,-3-5-204-15,-2-5-141 0,0-6-21 16,-4-4 56-16,1-7 109 0,0-3 132 0</inkml:trace>
  <inkml:trace contextRef="#ctx0" brushRef="#br0" timeOffset="1626.23">13955 2764 200 0,'-3'-1'353'0,"1"-1"39"0,-1 1 18 15,3-2-60-15,-1 3-70 0,1-2-51 0,0 2-45 16,1 0-26-16,2 0-25 16,7 0 69-16,-1 0-127 15,15 0 82-15,28 0 113 0,-31 0-181 16,-1-3-10-16,2 1-17 15,23-3 18-15,0-5-45 16,-2-2-21 0,-5-5 0-16,-19 7-10 0,-2-1-1 0,-1-2-1 15,1 1 1-15,-4-4-2 0,1 1 5 0,-4-1 1 16,1 0-1 0,-2-1-3-16,17-50 44 0,-22 52-15 15,-2 2 9-15,0-1 6 0,-1 3 10 0,-1 1 16 16,0-2 15-16,0 2-2 0,-1 3 7 0,1-1 3 15,-2 2-8-15,0 2-11 0,2-1-13 16,-2 1-3-16,0-1-5 0,2 4 2 0,0-2-11 16,-1 3-8-16,1-2-3 0,0 1-15 0,0 1-10 15,0 0-14-15,0 1 1 0,0 2-4 16,-2 0-2-16,-1 15 21 0,1-4 19 16,0 3 13-16,-1 2 15 0,0 3 6 15,0 2 6-15,-8 61 109 16,6-53-141-16,2-1-6 0,0 3-6 0,-2 0-6 15,3-1-2-15,-1 0-4 0,-2-1-2 16,1-1-3-16,2-1-3 16,-1-1-2-16,0-2 0 0,1-2 0 0,-1-2-2 0,2-2-1 15,1-3 6-15,-4 13-7 16,4-20-2-16,0-2 2 0,0-3 4 0,2-2-4 16,0-2 10-16,2-4 3 0,4-2-2 15,3-5 0-15,0-2-2 0,1-2-1 0,2 1-1 16,-1 0-3-16,0 1-3 0,-1 2-1 0,0 2 0 15,-1 1 2-15,-1 3-2 0,2 3-1 0,-2 0 6 16,0 3 2-16,2 1 0 0,-2 4 1 16,-1-1 0-16,4 2 1 0,-4 0 2 0,2 4-3 15,0-1-1-15,0-1-5 0,0 1-27 16,0 0-57-16,-1-1-97 0,2 1-116 0,0-3-102 16,2-1-124-16,0-1-130 0,2-1-97 15,1-5-15-15,2-1 58 0,2-3 74 16,1-3 109-16,3-2 148 0</inkml:trace>
  <inkml:trace contextRef="#ctx0" brushRef="#br0" timeOffset="2657.23">14998 2948 201 0,'10'-14'358'0,"-1"0"45"0,-2 2 46 15,-3 1-60-15,1-1-63 0,-2 5-5 16,-1 0-5-16,-2 2-4 0,2 1-24 0,-2 2-32 16,-2 1-27-16,0 2-33 0,-1 2-20 15,-2 5 5-15,-1 1 13 0,-4 4 21 0,0 2 8 16,-2 2-13-16,0 1-17 0,1 2-29 15,1-1-21-15,-1 2-26 0,3-1-18 0,0 4-22 16,3-4-15-16,1 1-16 0,1 0-16 16,1 0-7-16,4-4-7 0,2 0-5 15,1-1-3-15,0-1-2 0,11 10 8 16,-5-16-6-16,0-1 2 0,4-2-2 16,0-5 0-16,20-4 4 15,-16-3-10-15,17-16-11 16,-19 6-7-16,29-85-128 15,-38 69 102-15,-3-1 10 0,-2 2 9 16,-3-2 7-16,0 1 8 16,-2 4 2-16,-7-26-4 15,-4 10 9 1,-23-20-2-16,27 57-3 0,-1 4-3 16,0 3-2-16,0 0 6 0,-2 7-2 0,1 1 3 0,0 2-1 15,0 1-1-15,2 4 3 0,-4 2-4 16,5 2 1-16,2 0 5 0,1 0 1 15,1 1 1-15,2 0-1 0,0-1 7 0,4-1-1 0,2-2-6 16,3 3 3-16,-1-5 1 0,2 1 0 16,5-3 0-1,-2-2 1-15,33 10 10 0,-27-20-12 0,2-1-4 16,1-6 1-16,-2 0-2 0,4-2 1 0,-4-3-3 16,2-1 4-16,-1-1 6 0,-3-1-5 15,1 0 6-15,-4 0-1 0,0 1 2 0,-1 3-7 16,-4-1 2-16,1 2 0 0,-2-2 1 15,-1 5 1-15,3-9 11 16,-8 13-5-16,2-1 2 16,1 0 15-16,-3 4-4 0,2-1-2 15,-3 1-2-15,1-2-2 0,-1 2-9 16,0 0 0-16,0 0-4 0,2 2-2 0,-2-2 0 0,0 1 5 16,2-1 4-1,2 9 90-15,-2-6-69 0,1 0 2 16,-1 2-6-16,0 1-6 0,-1-3 0 15,-1 2-4-15,3 0-6 0,-3 2 0 0,2-2 5 0,-2 2-2 16,3-2 4 0,-3 3 7-16,4 8 39 0,-4 1-5 0,0-5-35 15,0-2-6-15,-1 4-6 0,1-2-2 16,-3 0-4-16,3 0 1 0,0 0 0 16,0 0-4-16,0-2-1 0,0 10-1 15,3-13-5-15,-2-1 1 0,-1 2 1 16,0-5 3-16,2 2 0 0,-2-1 2 0,0-1 8 15,2-2-2-15,-1 0 2 0,2-2-1 16,2-2 1-16,0-2-5 0,3 0-6 0,3-4-1 16,-1-3 2-16,-1-2-3 0,4 0 0 15,-4-5 5-15,4 3-3 0,-4-2-1 0,-1 1-1 16,2 0 3-16,-1 3-5 0,-1 2-4 16,0 1 2-16,-3 2-4 15,6-3-12-15,-8 8 8 0,0 3 2 16,0 1 0-16,5 8-7 0,-3-2 11 15,-1 4 0-15,1 3 6 0,-2-1 0 0,2 5 4 0,0 0-2 16,0-3 0-16,2 1 4 16,2 1-6-16,9 14 5 0,-8-18-1 15,15 10-2-15,-9-13 1 0,1-2-7 16,3-3-11-16,3-3-18 0,4-1-14 0,2-4-17 16,2-2-18-16,2-3-17 0,-1-1-21 15,1-5-33-15,-1-1-57 0,0-3-95 0,-2-2-101 16,-4 0-90-16,22-22-881 15,-31 25 565-15,-3 3 42 0,-7 2 86 0,-6 1 91 16,-4 5 146-16</inkml:trace>
  <inkml:trace contextRef="#ctx0" brushRef="#br0" timeOffset="4192.89">12667 3713 23 0,'0'-3'166'0,"0"3"-13"16,-2 0-20-16,2-1 3 0,-1 1-19 0,1 0-14 15,0-1-17-15,0 1-1 0,0 0 2 16,0 0 13-16,0 0 15 0,0 0 18 0,0 0 19 16,0 0 18-1,0 0 192-15,1 1-186 16,-1-1-15-16,2 1 97 0,-2-1-158 0,0 0-18 16,0 3-11-16,0-3-9 0,2 0 1 0,-2 0 1 15,1 0 12-15,2 0 14 0,0 0 18 16,2 0 13-16,1 3 4 0,1-3-2 15,-1 0-7-15,5 0-11 0,0 0-17 0,-1 0-6 16,5 0-11-16,-2 0-1 0,4 0-11 0,-2 1-6 16,2-1-3-16,3 0-9 0,-2 1-1 15,4-1-14-15,-1 2 3 0,1-2-2 0,2 0 1 16,1 0-6-16,2 0 1 0,-1 0 3 16,1 0-2-16,2 0-4 15,26-3 14-15,4 2-11 0,-31-2-17 16,1 3-1-16,-1-3-1 0,2 3 1 15,-3 0 1-15,3-1-2 0,0 1 2 0,0 0 3 16,-2 0-5-16,3-1 1 0,-1 1-2 16,-2-2 3-16,4 2 9 0,1 0 2 0,0-1 8 15,2-1-3-15,3 2 2 0,1-2-4 16,1 1-7-16,1 1-1 0,1-1-2 16,0 1-1-16,0 0-1 0,-2 0 1 0,-2 0 0 15,-2 0-3-15,-1 0-4 0,-1-3 2 16,1 3 3-16,-3 0 3 0,1 0 0 0,-1-3 2 15,-1 3 3-15,0 0-1 0,0-2-5 16,-1 0 1-16,2 1-3 0,-1 0 1 0,1-1-6 16,1 1 2-16,-1-1 5 0,3 2 1 15,1-1-1-15,-1 1-3 16,1 0 1 0,37-2 1-16,44-1-5 15,-37 0 1-15,-2 2 1 0,-37-1 1 0,-2-1-3 16,1 2-1-16,-1-2 4 0,-1 1-4 15,0 1 4-15,-3-1-7 0,0 1 3 0,1-1 0 16,-3-1-2-16,2 1 3 0,-2 2-6 16,2-4 6-16,0 3-3 0,0-2 0 15,2 2 2-15,-2-2-2 16,38-5-3-16,-35 4 1 0,1 2 2 0,0-4-3 16,-1 4-3-16,1-2 6 0,0 1 2 0,0 0-1 15,0 0 2-15,4 0 2 0,-4 0 0 16,4 1-1-16,-4-1-1 0,3 2-1 15,-3-2-3-15,5 3-2 0,-2-2 0 16,41-2-3 0,37-7 9-16,-11 3 0 15,-76 5-3-15,29 2-14 0,-34 0 13 16,-3 1 4-16,-2-2 3 0,-1 2 7 16,0 0 7-16,-4 0 9 0,-3 0 8 15,0 2 3-15,-3-2 4 0,-4 1-1 0,0-1 0 16,-3 0-10-16,1 1-10 0,-3-1-6 15,0 0-8-15,-1 0-27 0,0 0-81 0,-2 0-157 16,-4-1-257-16,-2 1-240 0,-6-3-122 16,-4 0-47-16,-30-11-699 15,19 4 1126-15</inkml:trace>
  <inkml:trace contextRef="#ctx0" brushRef="#br0" timeOffset="51851.53">11428 3570 10 0,'0'0'85'16,"0"-2"-28"-16,3 2-20 0,-2 0-3 15,-1 0 1-15,0 0 6 0,2 0 0 16,-2-1 2-16,1 1-5 0,-1-1-5 0,0 1-5 16,2-3 6-16,-2 3 6 0,0-3 4 15,0 3 7-15,0-1 4 0,0 1 0 0,0 0 5 16,0-1 0-16,0 1 4 0,0-2 2 15,0 2 4-15,0-1 2 0,0 1 0 16,0 0 4-16,0 0 2 0,0 0 7 16,0-2 8-16,2 2 6 0,-2 0 0 0,0 0 4 15,1 0-1-15,-1 0-9 0,0 2-8 16,0-2-13-16,0 1-8 0,0-1-11 0,0 2 4 16,0 0 6-16,0 1 2 0,0 1 1 0,0 0 7 15,0 0-1-15,0 3-3 0,0 0-2 16,0 1 2-16,0 13 81 15,0-11-67-15,0 4-1 16,0 14 75 0,-1 20 28-16,1 5-47 15,0-36-99-15,0 0 2 0,0 0 6 0,1 1-5 16,-1-2-1-16,0 1 7 0,0-1 3 0,0 1 6 16,0-2 2-16,0-1 1 15,0 1-2-15,0-1-1 0,0 1 2 0,-1-1-5 16,1 1-3-16,-2-2-9 0,2 1-2 15,0-1-5-15,0 1-11 0,0-1-6 0,0 3-2 16,-2-2 3-16,2-3-5 0,0 2 0 16,-1-1-2-16,1 0 6 0,0 2-4 0,0-1 3 15,-2-4 0-15,2 3-2 0,0-3 0 16,-1 2-5-16,-2 6 7 16,3-9-9-16,-2 1 1 0,2 11 7 15,-3-11-9-15,3 0 6 0,-2-1-4 16,1 2 4-16,-1-1 0 0,2-1 3 0,-3-1-4 15,3 0-6-15,-2 1 3 0,2-2 1 0,0-2 3 16,0 2-7-16,0-1-1 0,0-1-3 16,0-1 6-16,0-2-7 0,0 1-5 0,0 0 2 15,0-1 4-15,0 1 1 0,0 0-6 16,0-2 2-16,0 0-1 0,0 0 5 0,0 3 0 16,0-3-2-16,0 0 9 0,0 0-3 15,0 0 1-15,0 0-4 0,0 0 0 16,0 0 4-16,0 1-6 0,0-1 6 0,0 0 3 15,0 0 3-15,2 0 0 0,-2 0 4 16,0 0 0-16,0 0 2 0,2 0 1 16,-1-1-2-16,-1 1 1 0,0 0-3 15,0 0-4-15,0 0-3 0,0 0-1 0,2 0-2 16,-1 0-1-16,4 0 4 0,0 1 4 0,1-1 9 16,0 0 2-16,2 1 1 0,2-1-1 15,-1 2-6-15,1-2-6 0,4 0-3 16,-3 0-3-16,2 0-4 0,3 0 0 0,-4 0 1 15,2 0-2-15,1 0-2 0,-1 0 0 16,-1 0 0-16,-1-2-2 0,1 2 1 0,-2 0 0 16,1 0 3-16,0-1 1 0,0 1-1 15,-1 0 2-15,2-1 2 0,-1-2-4 0,1 3 0 16,0 0-4-16,0-2 2 0,-1 2 2 16,2-2-4-16,1 2 0 0,0 0 2 15,0-1-1-15,0 1 1 0,1-2-3 0,0 2 3 16,0 0 2-16,0-2-3 0,1 2 3 15,-3-1-5-15,3 1 1 16,23-3-4-16,-27 3 6 0,1-1 5 16,-3 1-2-16,1 0 1 0,0 0-2 15,-3 0 0-15,4 0-1 0,-4 0-1 0,1 1 5 16,1-1-5-16,-2 0 0 0,1 1-3 16,1-1 3-16,-2 2 0 0,-2-2-3 0,1 1 3 15,3 1 3-15,-3 0-3 0,3-1 0 16,-2-1-1-16,2 2 1 0,-1 0-2 0,-1-2-2 15,2 0 3-15,-3 3 3 0,2-2-3 16,-1 0 1-16,-2 1 2 0,1-2 2 0,-1 0-1 16,0 1-5-16,-1-1 5 0,-1 0-1 15,0 2 2-15,-1-2-5 0,-1 2 3 16,0-2-1-16,-1 0 3 0,-2 0-2 16,2 0 5-16,-1 0 9 0,-1 0-4 15,0 0 3-15,0 0 9 0,0-2-1 0,0 2 0 16,-3-2-1-16,3 1-3 15,-3-2-5-15,0-1-11 0,-2 2-3 0,1-3-2 16,-3-1-5-16,2-1 2 0,-1 2 0 0,-2-2-3 16,2-2 2-16,-1 0-3 0,-1-1 0 15,-1-1 1-15,1 0-7 0,2-2 5 0,-1 2 3 16,-1 1 4-16,2-2-1 0,-2 2 1 16,2-2 3-16,-1 0 0 0,0 4-1 15,2-1 0-15,0 0 0 0,0 1 2 0,1 1 1 16,0 2 4-16,-1-2-3 0,1 2 2 0,1 0-2 15,0 2-2-15,1-1-1 0,1 1-1 16,-1 0-2-16,0 2-1 0,1-2 3 16,-1 3 0-16,2 0-1 0,0-3 2 15,0 3-3-15,0 0 1 0,0-2 4 0,0 2 4 16,0 0-1-16,0 0 2 0,0 0-1 16,0 0-3-16,0 0 4 0,0 0-1 15,0 0-3-15,0 0-1 0,0 0-1 0,0 0 2 16,0 2-5-16,0-2 0 0,0 0 2 15,0 0 0-15,0 3-3 0,0-3 2 0,0 3 1 16,2-2 0-16,-1 0-2 0,1 1-3 16,-2 1 5-16,2 0 0 0,-1 1-2 15,3 0 4-15,-3 0-2 0,4 0 2 16,-1 3 1-16,-1-1-3 0,2-2 2 16,0 4 2-16,0-1 2 0,1 1 3 0,2-2-2 15,-2 2 4-15,1 1-1 0,1-1-2 16,1 3 3-16,-1-4-3 0,3 4 2 15,11 5 5-15,-9-7-8 0,-1-1-3 0,1 0 2 16,1-3-5-16,-1 4-1 0,3-4 1 16,-2-1 2-16,0 2 0 0,-1-1 1 0,0-2 1 15,-1 0 0-15,-2-2 1 0,-1 2-3 16,1-2 1-16,-6 1-2 0,1 0-1 0,0-1 1 16,-2 1-2-16,-1-2-2 0,-1 3 2 15,1-3 0-15,1 0 2 0,-2 0-1 16,-1 0 2-16,0-3 1 0,0 3-3 0,0 0 5 15,0 0 1-15,0 0 1 0,0 0 0 16,-1 0 0-16,-2 0 7 0,3 0-2 16,-2 0 0-16,1 0-4 0,-1 0 1 0,2 3 0 15,-3-3-3-15,3 0-3 0,-2 0-2 16,2 0 1-16,-3 3 0 16,-2-2-1-16,1 2 1 0,-4 3-1 0,0-2 3 15,0 1 2-15,1 0 3 0,-3 2 1 0,0-2 1 16,0 1 7-16,0 1 1 0,0 1 0 15,-1-1 1-15,-1 1 0 0,0-1-1 0,1 1-2 16,-1-1-1-16,0 3-4 0,0-3 0 16,2 1 3-16,1 2 0 0,-2-3 1 0,3 4-3 15,0-4-1-15,1 3-1 0,-2-2 0 16,1 1-2-16,2 1-1 0,-1-2 3 0,0 1 0 16,2-1 0-16,0-2 0 0,0 2 5 15,1 1 0-15,0-4 4 0,1 2 0 16,-1-2 1-16,2 2-2 0,-1-4-1 0,0 0-4 15,1 1-1-15,2-1-3 16,-1-2-4-16,-1 1 0 0,0-1-3 0,2 1-4 16,-1-1 2-16,-1-1-4 15,2 0-16-15,-1 0-34 0,-3 0-380 16,3 0-53-16,-5-1-282 0,1-2-167 16,-1-2-61-16,-4 2 24 0,-1-4 143 0,3 1 171 15</inkml:trace>
  <inkml:trace contextRef="#ctx0" brushRef="#br0" timeOffset="57444.62">13786 4356 87 0,'0'0'176'15,"0"-2"-19"-15,-2 1-4 16,2-1 11-16,0-7 426 15,0 5-296-15,0 1-143 16,0 0 11-16,0 1-1 0,0 0-6 0,0-1-13 16,0-1-25-16,-1 3-19 0,-1-2-17 15,2-1-9-15,-1 0-5 0,1 1-1 16,-2 0 9-16,0 0 8 0,2-1 12 0,-1 1 6 16,-1 1 19-16,1 1 6 15,-3-3-2-15,0 2-8 0,1 0-16 0,0 1-9 16,-1-2-17-16,0 1-11 0,0 1-8 0,0-1-4 15,0-1-3-15,-2 3-5 0,2-3-9 16,0 3-1-16,-2-1-7 0,1 1-6 16,0 1-1-16,-2-1 1 0,0 3-4 0,1-1-11 15,-1 1 0-15,-2 3 4 0,1-2-2 0,0 4 1 16,-1-1 8-16,0 2 13 16,-1 0 3-16,0 3 1 0,1-4 3 0,1 2-3 15,0 1-2-15,2 1 1 0,-4-2 3 0,4 1 1 16,-2 2 7-16,3-4 8 0,-1 5 5 0,0-1 9 15,1 0 0-15,0 4 2 0,0 0-7 16,0-1-6-16,1 1-5 0,3 0-12 0,-1 2-12 16,0-3-9-16,2 2-1 0,0-1-3 15,2-2 2-15,0 2-5 0,-1-1 5 16,3-1 4-16,1 0 2 0,0-1 1 0,2 1-1 16,1-2 8-16,2-1 2 15,-2-1-4-15,4 1 2 0,0 0-2 0,1-2-5 16,2-3-1-16,-2 1-5 0,4-4 1 15,-2-1-4-15,2 0 1 0,1-2-1 0,1-2 3 16,1-2-2-16,-1-1-2 0,2-4 6 16,-1 0-2-16,-1-4-2 0,0 0-4 15,1-5 3-15,-3-1-2 0,14-24 0 0,-17 16-4 16,-3 1 2-16,-1-1-2 0,-1-1 4 16,-2 3 4-16,-3 0 5 0,-2 0 1 0,-2 3 5 15,-2 0 11-15,-2 3 0 0,-1 0-2 16,-6 2 2-16,1 3 4 0,-1-2-6 0,-4 2-10 15,0 3-5-15,-4 1 0 0,1 1-11 16,0 1-7-16,-1 3-1 0,1-1 0 0,1 3 2 16,3 0-2-16,0-1-8 0,3 1-15 15,0 2-24-15,3-2-30 0,3 2-41 16,2 0-58-16,1 0-41 0,5 0-44 0,1 2-38 16,4-2-31-16,6 2-12 15,-2-2 11-15,7 0 4 0,1 0-8 0,1 0-14 16,1-2-1-16,2 2-4 0,0-2-1 15,0 1 8-15,1-1 38 0,-1 1 60 0,-1-3 55 16,-2 0 53-16,1-1 44 0,-2 1 41 16,-2-3 31-16,-2 2 27 0,-2-1 25 0,-2 2 32 15,-2-2 38-15,-2 0 25 0,0 0 31 16,0 1 28-16,-3-2 27 0,-1 1 20 0,0 2 11 16,-3-1 5-16,2 0-6 0,-1 1 1 15,0 1 4-15,-1-2 0 0,-1 2 6 0,0 0 13 16,0 0 11-16,0 0-2 0,0 2-20 15,0 1-25-15,0-2-33 0,-1 2-38 0,1 0-35 16,-2 2-34-16,2 1-23 0,0 1-6 16,-2 4-2-16,1 5 5 0,-1 1 8 15,1 4 11-15,-1 0 8 0,2 1-6 16,0 2-2-16,-2 1-2 0,2 3-5 0,-1-1-7 16,-1 1-5-16,1 4-11 0,-3 0-7 15,4 2-8 1,-3-1-4-16,-4 64 31 0,0-31-29 15,6-33-20-15,-3 0 1 0,1 2-1 0,2-4 4 16,-3 0-1-16,-1 1-1 0,4-3 0 16,-3 1-6-16,2-2 4 0,0-2-4 0,-1 1-1 15,2-4-2-15,-1-1-2 0,0-2 2 16,2 2-4-16,0-4 1 0,0-2-1 0,0-1 2 16,0-1-2-16,-1-4 0 0,1 1 2 15,-2-3-2-15,2 0 0 0,0-1 1 0,0 0 3 16,0-3 2-16,0 1 3 0,-2-4-4 15,1 0 2-15,-1-5 0 0,-1-1-4 0,1-2-1 16,-2-3-1-16,1-4 0 16,-2-2-2-16,2-7-4 0,0-2 1 0,-1-6 2 15,3 0-5-15,-1-3 4 0,2-2 2 0,0-1 2 16,3 3-3-16,-1-1 0 0,1 4-1 16,2 2 1-16,3 0-1 0,0 5-2 15,0 3 2-15,1 3 2 0,4 0-1 16,-2 4-3-16,4 1 0 0,0 2 4 0,0 2 0 15,0 2-1-15,2 1-2 0,-2 1 0 16,2 2 3-16,-3 3-3 0,2 1-2 0,-2-1-1 16,-1 3 3-16,-1 5 0 0,0 0-4 15,-2 2 0-15,-1 4 3 0,-1 1 1 0,-2 2 3 16,-2 3 0-16,1 2 5 0,-3 0 0 16,-2 0-1-16,0-1-1 0,-2 2 0 0,-3-1-2 15,1-1-1-15,-1-1-1 0,0-2-2 16,-3 0 3-16,0 0 2 0,-2-4-2 15,0 1 2-15,0 0 4 0,0-2 2 0,-2-3-4 16,0-1 1-16,2-1-1 0,-1-4-3 16,0 1-1-16,0-2 2 0,0-3-1 0,-2 0-1 15,2 0 0-15,1-2 0 0,-2 1 0 16,4-1 0-16,0 2 0 0,-1 1 0 0,1-3-1 16,2 3-2-16,-1 1 3 0,0-1-1 15,2 0-1-15,0 2 1 0,0 0-2 0,2 0 1 16,0 0-3-16,-1 2 0 0,3 0-3 15,-2-1 3-15,0 3-1 0,3-1 0 16,0-1 0-16,2 0 3 0,2 1 1 16,-1 2 0-16,3-2 0 0,4 2 2 0,2-2 2 15,3 2-2-15,4-4 2 0,2 2-2 0,4-3 0 16,3 0-2-16,2-1-2 0,5-2 2 16,0-2 1-16,2-1 1 0,0-2 0 15,1-1 0-15,-1-1-5 0,30-12-36 16,-37 8 7-16,-4 2-3 0,-1-3 3 0,-1-2 6 15,-6 3 6-15,-2-3 5 0,0 2 8 16,-5 1 7-16,-1-1-1 0,-3 1 1 0,-5 0 2 16,0 4 4-16,-2 0-2 0,-2 2 4 15,-1-1 0-15,-3 2 2 0,1 0-2 16,-1-1 1-16,-1 3-1 0,1 2-4 0,-2-2-3 16,2 2 1-16,-1 0-1 15,1 3-1-15,-1 0 2 0,-2 2 0 0,3 2 0 16,-2 1 0-16,-3 2 0 0,3 4 0 15,-1-1-2-15,-1 4 2 0,2-1 0 0,2 2 2 16,0-2 0-16,1 4-1 0,-1-2 3 0,3 2-1 16,-1-2-1-16,4-2 0 0,0 2 0 15,2-1 0-15,1-1-2 0,3-1 1 16,1-1-1-16,-1-1 2 0,2 0-2 0,3-3 0 16,0-2 0-16,0 0 0 0,3-3 1 15,2-4 0-15,0 2 1 0,0-5-1 0,1-2 1 16,-1 0-2-16,1-4-1 0,0 2 1 15,-2-3 3-15,0 0-2 0,-2 2-1 0,0-2 0 16,0 3 3-16,-4-2-3 0,-1 2 1 16,1 2 2-16,-2-1 0 0,-2 2 7 15,-1 1-1-15,0-2 9 0,2 4 5 0,-5-2 7 16,2 1 4-16,-1 0 3 0,1 0 7 16,-1 2 1-16,-1 0 4 0,1 1-1 15,1-1 2-15,-3 0-2 0,2 1-1 0,0 1-3 16,-2 0-3-16,0-2-5 15,0 2-7-15,1 0-4 0,-1 0-6 0,0 0-6 0,0 0-3 16,0 2-4-16,2-1 2 0,-2 3-1 16,1 1 3-16,1 0 3 0,1 2 1 0,-3 3 0 15,1 0-2-15,-1 2-3 0,2-1-5 16,-1 2-2-16,-1-3 1 0,0 4-3 16,0-4 0-16,0 0 0 0,2-1 0 0,-2 0-1 15,3-2-1-15,-1-1-4 0,-1-1-4 0,3 0-6 16,1-5-1-16,-1 0-4 0,5 0-3 15,1-5 2-15,1-5 1 0,2 2 4 0,0-6 4 16,2 1 1-16,-2 0 3 0,3-2 2 16,-4 3 2-16,0 2 4 0,0 1 1 15,-1 3 1-15,2 2 0 0,-4 0-1 0,1 4 0 16,1 2 0-16,-2 1-1 0,1 2 1 16,1 1 3-16,-2 1-1 15,7 10 7-15,-7-9-3 0,0 1-3 16,-3-2-1-16,0 1 0 0,2-1 0 0,-3-1-14 15,0-2-34-15,1 2-44 0,0-3-62 16,4-1-120-16,1-2-159 0,3 0-128 0,0-3-173 16,2-2-167-16,1-2-48 0,2-1 59 15,2 0 127-15,4-1 125 0,-1-3 200 0</inkml:trace>
  <inkml:trace contextRef="#ctx0" brushRef="#br0" timeOffset="58064.54">15817 4434 294 0,'0'-3'354'15,"0"0"51"-15,-1-2-11 0,1 2-45 0,-2-3-54 16,0 4-41-16,-1-3-30 0,1 1-28 16,-1 1-13-16,2-1-9 0,-4 1-4 0,2 1-4 15,0-1-5-15,-2 3-7 0,0 0-7 16,-1 0-1-16,-2 0 3 0,-1 0 1 0,-1 4-1 15,-1-1 4-15,-2 2-4 0,1 0-9 16,-6 3-8-16,1 2-4 0,0 1 5 16,-2 1-6-16,1 5-7 0,-1 0-5 0,1-2-10 15,1 3-8-15,5 2-12 0,-4 0-13 16,6-1-16-16,0 0-8 0,3 1-11 16,2 1-8-16,2-2-6 0,3 1-5 0,3-3 1 15,5 2-5-15,3-1-3 0,5-2-4 0,5-1 0 16,4-1-5-16,3-2-1 0,5-2-9 15,1-2-23-15,1-4-48 0,1-1-86 16,1-4-136-16,-4-2-126 0,0-3-137 0,-3-4-162 16,-1-2-129-16,-4-2-4 0,-3-4 84 15,-4 0 104-15,-1-2 132 0</inkml:trace>
  <inkml:trace contextRef="#ctx0" brushRef="#br0" timeOffset="58512.54">16109 4454 52 0,'-3'-3'452'0,"3"2"93"0,-1-3 81 16,1 1 80-16,0 3-89 0,-3-2-122 16,3 2-83-16,0 0-69 0,0 0-62 0,0 2-50 15,3-2-27-15,-2 6-16 0,2-1 0 16,-1 4 2-16,1 3 4 0,0 2-2 0,2 1-19 0,-2 2-18 15,2 0-11-15,0 0-15 0,-1 1-10 16,0 0-15-16,-1 2-11 0,2-1-18 16,-1-2-18-16,1 1-13 0,0-2-12 0,-1-1-7 15,1 2-7-15,0-4-3 0,2-1-2 16,-3-1-6-16,2-1 3 0,-1-3-3 16,0 0 1-16,1-2 4 0,-1-3 6 15,2 0 4-15,2-4 1 0,0-3 8 0,1-2-1 16,2-2-4-16,0-4-2 0,1-4-4 0,0-2-2 15,0-5-8-15,1-2 0 0,-1-2-3 16,3-1 4-16,-2 2 1 0,0-1 2 16,-1 1 5-16,-1 4-1 0,-1 3 7 0,-2 0 1 15,-3 3-3-15,1 4 1 0,-2 1-4 16,-1 3-1-16,-3 2-7 0,2 2-10 16,-3 1-25-16,2-1-55 0,-2 3-85 0,0 1-143 15,-2-3-230-15,-1 4-355 0,-2 0-187 16,-4 2-61-16,-5 1 25 0,-1-1 110 0,0 0 215 15,-1-2 350-15</inkml:trace>
  <inkml:trace contextRef="#ctx0" brushRef="#br0" timeOffset="85018.14">13229 7025 14 0,'-1'0'301'31,"-1"-1"58"-31,-5-5 1266 0,5 6-1421 0,2-2-19 0,0 2-11 16,0 0-12-16,0 0 142 16,0 0-161-16,0 0-7 0,2 0-5 15,-2 0 0-15,2 2 3 0,-2-2 17 16,0 2 29-16,2 2 24 16,-2 0 13-16,0 10 224 15,-6 7-60-15,0 7-107 0,3-9-165 16,-4 20 57-16,4-18-105 0,0 1-11 15,-1 1-8-15,0 0-5 0,3 1-2 0,-3-1 2 16,3-2 1-16,-1 1 0 0,0-2 1 16,2-2-5-16,-1-1-4 0,1-1 0 0,0 0-6 15,0-2-3-15,0 0 0 16,0-3-2-16,0 8 3 0,0-11-15 0,0-3-2 16,0-1-10-16,-2 1-36 0,2-2-56 15,0-1-120-15,0-2-182 0,0-3-207 0,-1 1-255 16,-3-5-120-16,0 0-22 0,-4-3 77 15,0 0 157-15,-3 2 195 0</inkml:trace>
  <inkml:trace contextRef="#ctx0" brushRef="#br0" timeOffset="85612.07">12864 6985 63 0,'0'-4'351'16,"2"1"58"-16,0 0 38 0,-1 1-35 15,1-1-74-15,-1 3-83 0,-1 0-65 0,2 0-38 16,0 0-3-16,-1 3 16 0,-1 2 23 0,0 2 15 16,0 1 15-16,-1 2 8 0,-3 2-11 15,1 1-18-15,-2 4-24 0,0-2-18 16,-2 3-6-16,-1 2-4 0,-2-1-11 0,-2 2-17 15,1 0-10-15,-4 1-11 0,0-2-18 16,0 0-15-16,-2-1-11 0,0-1-5 0,4-1-9 16,0-2-4-1,1-2 0-15,-6 7 21 0,9-12-32 0,4-3 2 16,2-1-4-16,-2 1-3 0,4-2-5 16,1-1 0-16,0-1-6 0,0 1-1 0,1-1 2 15,4 1 0-15,1 0 3 0,1 0-3 0,2 1 7 16,2 0 8-16,2 2 3 0,-1 1 6 15,1 3 5-15,1 1 5 0,2 1-2 0,0 2-5 16,-2-2-3-16,2 4-12 0,-2-3-6 16,0 4-6-16,-2 0-4 0,0 0-2 15,-1-1-10-15,0 0-25 0,-1 2-66 0,-2-5-124 16,-2 2-143-16,2-2-176 0,-2-1-209 16,0-2-132-16,-1-4-20 0,0 3 79 15,1-4 121-15,4-4 163 0</inkml:trace>
  <inkml:trace contextRef="#ctx0" brushRef="#br0" timeOffset="86443.35">13557 7025 258 0,'0'-4'333'0,"0"1"52"16,0 0-6-16,0 1-35 0,-2 0-35 16,2 0-19-16,-3 2-5 0,3-3-6 0,0 3-9 15,0-2-8-15,0 2-5 0,0-1-13 16,0 1-22-16,3 0-21 0,-3-1-22 0,0 1-28 15,0 1-19-15,2-1-18 0,-2 1-8 16,0 3-7-16,1-1 1 0,1-1 10 16,-1 5 2-16,6 11 101 15,-2-8-127-15,1 1-14 0,2 1-20 0,0 1-12 16,1 2-13-16,1-1-10 0,2 2-4 0,0 1-5 16,1-2-5-16,0 2-2 0,0 0 1 15,-2-2-2-15,0 0 0 0,-2-2-1 16,1 2 1-16,-2-5 0 0,-2 0-1 0,0-2 1 15,-1-1-1-15,-2-1 0 0,1-1 3 16,-1-1-5-16,-2-1 4 0,1-1 0 0,1 1 1 16,-3-3 3-16,2 2 0 0,-1-2 6 15,-1 2-3-15,0-2 1 0,0 0 12 0,0 1 6 16,0-1 9-16,-1 0 10 0,-1 0 3 16,1 0 3-16,-1 2-10 0,-3 0-6 0,0 1-7 15,-1 2-6-15,-2-1-3 16,0 4-2-16,-1 0 3 0,-13 13 20 0,10-9-18 15,0 3 3-15,-1-1 3 0,-1 2-2 16,1-1 2-16,-2 2 5 0,2-1 0 16,-1 2 3-16,0-2-1 0,1 1 7 0,0-1 3 15,1 1 6-15,-1 0-1 0,4-1 1 16,-1 1-1-16,2-4-2 0,-1 1-5 0,2-2-8 16,1-1-5-16,1-3-6 15,-1 0-9-15,3-1-5 0,1-2-4 0,-1-1-4 16,2 1-2-16,1-4-2 0,-2 2-5 15,0-3-27-15,2 0-49 0,-1-1-69 0,1-2-121 16,0-2-192-16,-2-2-222 0,2-1-250 16,-2-1-97-16,-1-1-8 0,0-1 78 0,-2 2 172 15,1 1 218-15</inkml:trace>
  <inkml:trace contextRef="#ctx0" brushRef="#br0" timeOffset="89996.14">15170 7115 42 0,'2'-2'230'0,"-2"1"33"0,0-1-22 16,0-1 18-16,0 2 0 0,0-2-16 15,0 0-17-15,0 2-15 0,-2-2-12 0,2 2-17 16,0 1-17-16,0-2-17 0,0 2-22 16,-1-2-9-16,1 2-2 0,0 0 10 15,0 0 13-15,1 0 7 0,-1 0 0 0,0 0-6 16,0 2-14-16,0 0-21 0,0 1-6 15,0 2 8-15,0 2 11 0,0 3 15 0,0 1 16 16,0 2 18-16,0 4 5 0,0 0-9 0,0 5-6 16,0-1-11-16,0-1-18 0,0 4-17 15,0-1-15-15,-1 0-17 0,1-1-12 16,0-1-10-16,0 0 0 0,0 0-2 0,0-2-6 16,0 1 2-16,0-2-6 0,0-1-2 15,0-2-7 1,1 22 30-16,-1-26-53 0,0-3 2 0,0 0-5 15,0-1 0-15,2-2-2 0,-2-1-2 16,0 1 1-16,0-5 2 0,0 3 11 16,2-3 6-16,-2 0 5 0,0-3 3 15,1 0-1-15,-1-4 0 0,0-3-12 16,0-4-7-16,0-19-3 0,0 8-8 0,2-1-4 16,-2-6-1-16,2-2 0 0,-2-4-5 15,1-2 3-15,1 2-1 0,1-1 0 16,-1 0-2-16,2 1-1 0,1 4 3 0,-1 0 1 15,1 4 1-15,0 2 1 0,0-1 2 16,11-17 2-16,-10 24-1 0,2 4-1 16,3 0 1-16,-2 3 0 0,-1 1 0 0,2 2-5 15,-1 2 5-15,11-5-5 16,-10 9 5-16,-2 3 0 0,0 0-3 0,1 1-4 16,1 2 3-16,-2 0-1 0,0 5 1 15,1-2 0-15,-2 5-1 0,-1 2 4 0,-1 2 0 16,0 1-2-16,-1 4 3 0,-1 0 0 15,-3 2 0-15,0 0 0 0,0 0-1 0,-3 0 0 16,-1 1-1-16,-1-1-1 16,-1 1 3-16,-3-2-1 0,0 1 3 0,-2-1 2 15,-2 0 1-15,1 0 1 0,-3 0-3 0,-2-1 2 16,1 0-4-16,-1-3-2 16,1 1 1-16,-16 14 0 0,17-16-4 15,0-2 4-15,1 1 0 0,3-3 0 0,-1-2-2 16,2 1 1-16,2-4 1 0,3 2 0 15,-1-4-4-15,3 1-1 0,2-1 0 0,-1 1-1 16,2-1-1-16,2 0 0 0,2-1 4 16,2-1 1-16,2 3-1 0,0-2 3 0,5 2 0 15,0 1 0-15,2 2 2 0,1 1 1 16,3 2 2-16,-1 2 1 0,2-1 3 0,0 1-2 16,-2 3 3-16,4-1-3 0,-2 0-2 15,-2-1-3-15,2 2 3 0,-2-2-4 0,3-2-1 16,-4 1 0-16,0-1 0 0,1 1 0 15,-4-4 0-15,3 1-1 0,-2-2 7 16,2-2-3-16,-3 1 6 0,3-5-1 0,0 3-1 16,1-6 3-16,-1 0-9 15,1-1 4-15,3-3-3 0,-4-2-2 0,2-1 0 0,-2-3 0 16,1-3-1-16,-3-2-5 0,2-1-1 16,-4-3-1-16,0-2-2 0,-2 2 4 0,-1 1-4 15,-2 1 3-15,-3 0 5 0,-1 5-1 16,1 0 1-16,-4 2-1 0,1 1 2 15,-2 2 0-15,-2 3-1 0,-2 0 1 0,2 3-2 16,-2 3 0-16,-4 1-3 0,-1 3 4 16,0 1 0-16,1 3-4 0,-3 3 6 0,0 0 2 15,0 2 4-15,1 3 3 0,-2-1 1 16,4 2 3-16,0 1 1 0,2-1 1 0,-2-1-3 16,5 1-1-16,1 1-4 0,2-2 1 15,2 0-3-15,1 0 1 0,5-3-4 0,0 1 2 16,1-1 2-16,5-4-2 0,2 1-3 15,3-3-1-15,0 0-9 0,3-3-12 16,4-1-13-16,0-4-17 16,1 0-7-16,63-18-149 0,-60 13 138 15,0-4 6-15,-3-1 2 0,2 0 6 16,-4-1 10-16,0 3 9 0,-3-2 8 0,0 0 8 16,-4 2 10-16,-1 2 2 0,-4-1 6 15,-1 2 3-15,-3-1 6 0,-1 1 0 0,-4-1 6 16,1 1 7-16,-2 3 6 0,-2-3 4 15,1 1 9-15,-2 1 7 0,-2 0 2 0,-2 3-1 16,4-2-2-16,-3 1 0 0,0 0-3 16,0 1-8-16,-4 1-6 0,2 1-2 0,-4 1-6 15,1 1-6-15,-3 2-6 0,-3 4 0 16,1 0 0-16,-2 4 1 0,-2 0 1 0,0 2-3 16,3 0 0-16,-2 1-1 31,3 1 0-31,-20 37 2 0,30-44-8 0,3 3 0 15,3-4 0-15,2-3 0 0,5-1-2 0,4-2 4 16,-2-2-1-16,6-2-1 16,-2-5 4-16,21-10 3 0,-19 9-4 0,-1-1 0 15,1 0 5-15,-1 0 10 0,-3 1 14 16,0 5 18-16,-2-2 11 0,-3 1 13 16,0 3 3-16,-1-1-5 0,-3 4-13 0,0 1-10 15,3 1-15-15,-5 1-7 0,0 2-7 16,0 2-8-16,0-1-4 0,2 2-5 0,-1-2-28 15,3 2-40-15,-1-2-45 0,2 0-56 0,2-3-64 16,4 0-63-16,19 1-401 16,-11-6 313-16,-1-2 0 15,3-2 14-15,25-8-253 16,-3-10 218-16,-23 10 291 0,-1-1 56 0,-1-2 55 16,-4 2 56-16,-1-1 64 0,-2 4 64 0,-4-1 67 15,-1 2 50-15,-4 3 30 0,-2-1-6 16,-4 2-32-16,-3 2-45 0,-2 3-47 15,-3 2-42-15,-2 2-31 0,-5 2-14 0,2 2-4 16,-4 2-3-16,2-2-5 0,-1 5-15 16,1-1-13-16,0 0-13 0,4 2-17 0,-1-2-14 15,4 0-11-15,1 1-10 0,0-1-2 16,7 0 0-16,-3 0-3 0,8-1-2 16,-3 1 0-16,7-4 3 0,0 0-3 0,3-1 0 15,4-3 3-15,2-1-2 0,0-3-2 16,1-3-16-16,0-1-17 0,17-16-94 15,-16 8 39-15,-5-4-15 0,2-4-11 16,-3-3 6-16,-3-4 2 0,-2-4 4 0,0-5 8 16,-3-3 8-16,-1-5 19 0,0-3 16 15,-1 3 20-15,-1-3 17 0,-2 4 28 0,0 2 25 16,0 6 20-16,0 3 10 0,-2 5 21 16,2 3 18-16,-2 4-4 0,2 4-7 0,-1 4-10 15,-1 2-10-15,2 5-14 0,0 3-7 16,-2 7 13-16,0 5 27 0,-1 10 33 15,-1 5 35-15,-2 10 32 0,1 3 14 0,-3 9-6 16,2 0-22-16,1 2-29 0,-1 1-35 16,4-2-33-16,1-1-27 0,2-1-24 15,3-3-15-15,2-3-15 0,1-3-27 0,3-4-52 16,3-5-88-16,3-2-108 16,-2-5-183-16,30 4-1109 0,-20-20 480 0,1-5-31 15,2-5 44-15,2-7 150 0,-1-3 188 0,4-3 268 16</inkml:trace>
  <inkml:trace contextRef="#ctx0" brushRef="#br0" timeOffset="91953.74">18270 7360 193 0,'3'0'254'0,"-1"0"-7"15,-2-2-11-15,2 2-16 0,-1-1-11 16,1 1-8-16,-1-1 1 0,-1 1-4 16,2-2-7-16,-2 2-16 0,2-1-28 0,-1-1-24 15,-1 1-18-15,2-1 1 0,1-1 10 16,-2 0 17-16,-1 1 23 0,2-3 9 0,-1 1 14 16,-1-3-5-16,0 1-18 0,0-1-17 15,-1-1-20-15,-1-1-11 0,1-2-9 16,-2 1-3-16,0-1-3 0,-1-2-1 0,3 2-4 15,-2 0 3-15,-1 0-2 0,1 1-4 16,-2 1-3-16,2 0-6 0,-1 2 2 0,-1-1-8 16,2 1-4-16,0 2-8 0,-4 0-4 15,4 1-3-15,-2-1-10 0,-1 1-6 16,1 1-3-16,2 0-1 0,0 1-3 16,-2-1 3-16,2 2-4 0,-2 1-1 0,2-2-3 15,-3 2-6-15,3 0-4 0,-2 0-5 16,-1 2-2-16,1 1-3 0,-3 0-2 0,0 1 3 15,0 1 1-15,0 2 3 0,1 1 6 16,-3 1-1-16,0 2 4 0,1-2 1 0,-1 4 2 16,2 0 0-16,-1 2-3 0,-2 2-2 15,3 0 2-15,2-1 0 0,-3 0-4 0,0 0 0 16,5 3-4-16,-3-1 1 0,4-2-1 16,-2 1-4-16,1-1-1 0,2 0-3 0,2-3 2 15,0 0 0-15,2-1 1 0,-1-1-2 16,5-1 5-16,-2-2-3 0,2-2 2 15,0-2-1-15,3 1 2 0,1-4-1 16,28-9 8 0,-21 1-8-16,-2-2-4 0,0-4 2 0,0-2-1 15,-1 0 1-15,-1-3-1 0,-2 1 1 0,0-1 0 16,-3 3 1-16,-2 2 5 0,1 1 3 16,-1 2 8-16,-3 2 9 0,2 1 3 0,-5 2 3 15,1 3-3-15,1 0-1 0,-1 1-13 16,-1 2-2-16,0 1-4 0,0 0-2 0,-1 5 1 15,-1-1-6-15,2 4 7 0,-1-3-7 16,1 2 1-16,1 0-1 0,2 0-1 16,-1 0 2-16,1-2-1 0,2 1-2 0,0-2 0 15,2-2 0-15,1 0 3 0,0 0 1 0,5-3 0 16,-2 1 2-16,0-4 0 0,3 0-1 16,-2-4-2-16,1-1 1 0,0-3-3 15,0 1 2-15,0-5 2 0,8-15 18 16,-11 11-7-16,-2 4 8 0,1 0 0 15,-1 2 11-15,-3 2 10 0,2 3 7 0,-3 0 3 16,0 1-3-16,0 1 2 0,-2 3-6 16,-1-1-11-16,1 1-12 0,-1 2-6 0,1 0-5 15,-2 2-2-15,2 1-2 0,-1 2 2 16,-1 3 5-16,2 0 1 0,-1 2 2 0,1 1 0 16,1 1-1-1,-1 0-4-15,0-1-5 0,-1 1-5 0,2-1-3 0,2 1-2 16,-4-3-3-16,2 0 1 0,1-1-1 15,-1-1 0-15,2-2 0 0,1 0 0 0,2-1 1 16,-2-3-2-16,4-1 3 0,-1-1-2 16,5-4 2-16,-1-2-2 0,1-1 4 0,-1-1-1 15,1-3-1-15,-3 3-3 0,2-4 1 16,-1 2-1-16,0 1-1 0,-2 5 1 0,-3-2-3 16,-1 4 1-16,2 0 2 0,-3 3 2 15,3 1 2-15,-4 4 4 0,3 2 5 0,-2 0-1 16,0 4 2-16,2 1-2 0,-2 0-5 15,1-2-1-15,1 1-11 0,-1-1-43 0,5 0-68 16,0-1-92-16,5-4-175 0,1 0-193 16,5-3-240-16,2-2-196 0,3-3-56 0,1-1 25 15,4-4 138-15,1-1 175 16,4-3 239-16</inkml:trace>
  <inkml:trace contextRef="#ctx0" brushRef="#br0" timeOffset="92409.54">19867 7086 267 0,'-3'-5'450'0,"0"1"50"0,1-1 41 16,0 1-39-16,2 1-69 0,-3 0-32 15,3 0-9-15,0 0 9 0,-1 1 3 0,1 1-23 16,0-1-66-16,0 2-78 0,0 0-54 0,0 2-39 15,0 1-8-15,0 1 11 0,1 5 11 16,-1 3 17-16,0 3 13 0,-1 2 3 0,1 4-11 16,0-1-24-16,0 4-19 0,-2-1-28 15,0 0-23-15,2 1-23 0,2 0-22 16,0-3-15-16,-2 1-8 0,1-2-8 0,-1-1-6 16,3-1-1-16,-3-4-4 0,2 0-19 0,0-3-39 15,-2-2-57-15,0-1-63 0,0-3-97 16,-2-3-158-16,0-2-140 0,-1-3-161 15,-3-4-158-15,-1-5-74 0,-5-3 22 0,1-4 123 16,-2-3 136-16,2-3 188 0</inkml:trace>
  <inkml:trace contextRef="#ctx0" brushRef="#br0" timeOffset="92618.42">19680 7025 196 0,'-3'-12'362'0,"3"2"39"16,0 0 32-16,3 1-72 0,1 0-79 15,1-1-60-15,5 3-31 0,0-1-21 0,2 1-17 16,4 0-7-16,1 2-7 0,3 1 4 16,0-1-3-16,4 2-4 0,-1 0-11 0,1 2-19 15,0-1-33-15,0 1-57 0,-4 1-78 16,-1-2-83-16,-2 2-150 0,-4 0-163 16,-2 2-118-16,-5 1-38 0,-1 0 20 0,-5 3 54 15,-3-1 134-15</inkml:trace>
  <inkml:trace contextRef="#ctx0" brushRef="#br0" timeOffset="92822.5">19641 7379 122 0,'-13'20'459'16,"2"-4"52"-16,3-2 30 0,3 0 25 0,4-4-134 15,1 1-80-15,3-2-13 0,5-1-1 16,4-1 0-16,4-3-8 0,5-1-48 15,4-1-81-15,7-2-77 0,1-2-55 0,3-1-59 16,4-3-105-16,-2 1-126 0,1-5-130 16,-6 0-191-16,1-4-176 0,-6 2-66 0,-3-3 38 15,-2 2 86-15,-3-1 113 0</inkml:trace>
  <inkml:trace contextRef="#ctx0" brushRef="#br0" timeOffset="94435.79">20191 7185 114 0,'0'-7'400'16,"0"0"48"-16,0 1 35 0,-2 0-29 16,2 0-88-16,0 0-62 0,-1 2-11 15,1 1 16-15,0 0 17 0,1 0 10 0,-1 0-3 16,2 1-33-16,-1 1-49 0,-1 1-29 15,2 0-30-15,-2 0-22 0,0 1-18 16,2 1-22-16,-1 1-13 0,-1 0-13 0,2 3 4 16,0 1 4-16,-2 4 12 0,2 1-1 0,-2 0-6 15,0 1-6-15,2 1-15 0,-2-1-17 16,1 2-15-16,-1 1-9 0,0-2-9 0,2-3-11 16,0 2-5-16,-2-1-9 0,0-2-8 15,1-1-3-15,-1-1-4 0,0-1 2 16,0-2-2-16,2 0-1 0,-1-1 2 0,-1-2 7 15,2 0 4-15,0-2 3 0,-1-1 1 16,2-2 1-16,2-3-4 0,1-4-4 0,1 0-8 16,-3-7-3-16,5 0-3 0,-3-1-1 15,1 0 2-15,1 0-2 0,-1 2 0 0,-1 2 0 16,2 1 3-16,-2 3-1 0,-1 1 3 16,2 1 3-16,-3 1 5 0,1 3 5 15,1-1 1-15,-1 3 4 0,1 0 0 16,-1 2 5-16,2 3-1 0,0 0-2 0,0 0-2 15,-3 3-2-15,1 2 0 16,0 0-7-16,1 1-5 0,-1-1-1 0,4 10 3 16,-4-10-8-16,-2-1-2 0,1 0 2 15,2 0-1-15,-3-3-2 0,0 0-2 0,0 0-4 16,-1-3 2-16,1 1-2 0,0-4-1 16,2 0 4-16,7-8 1 0,-7 4 2 15,0 2 0-15,0-1 0 0,0 1 0 16,1-1 0-16,-2 4 0 0,0-2 0 0,1 1-2 15,-4 2-1-15,4 0 3 0,0 2-2 16,2 1 1-16,0 1-2 0,-1 0 2 0,4 1-4 16,0-1-20-16,0 1-42 0,1-2-59 15,3 0-67-15,-1 1-73 0,1-4-90 16,2 0-84-16,1 0-62 0,0-4-21 0,1 1 0 16,1-3-12-16,-1 0 1 0,0-1 35 15,2-2 65-15,0 1 63 16,1-1 77-16,15-7 63 0,-4-1 466 15,-19 10-15-15,-1 2 30 16,-2-1 31-16,-6 2 48 0,1 1 32 0,-1 0 4 16,-4 0-7-16,-4 1-15 0,-2 2-30 0,-4 2-57 15,-5 1-56-15,-2 1-30 0,-5 4-22 0,1-1-15 16,0 0-16-16,-1 2-24 0,3 1-29 16,4-3-19-16,1 1-15 0,3-2-9 0,3 0-8 15,3 0-8-15,4 0-4 0,1-2-7 16,1 1-8-16,6-2-17 0,1-3-12 15,4 0-7-15,-1 0 0 0,2-2 3 0,0-1 7 16,-2 0 16-16,1 0 11 0,-2 2 13 16,-2-1 18-16,0 1 15 0,-1-1 20 15,-2 1 26-15,0 2 22 0,-2 1 13 0,0-1 4 16,2 2-1-16,-1 1-2 0,1 1-15 16,0 1-13-16,0 0-15 15,1 1-13-15,3 2-14 0,1-1-17 0,2-3-12 0,5 1-32 16,-3-2-44-16,7 1-58 0,-4-4-80 15,5 1-89-15,0-2-88 0,2-2-46 0,-2-2-17 16,0-2 7-16,0-2 46 0,0-2 69 16,-1-3 81-16,0-1 71 0,-4-1 78 15,-3 0 105-15,1 1 98 0,-5 3 95 0,-3-2 73 16,-2 4 52-16,-4 0 21 0,-2 2-25 16,-4 2-37-16,-3 1-50 0,-5 2-42 0,1 4-32 15,-6 2-20-15,1 1-19 0,-2 4-19 16,1 0-18-16,4 1-19 0,0 2-15 0,2 2-22 15,3-2-14-15,5 1-10 0,4-1-5 16,0 0-5-16,4 0-2 0,3 0-4 16,1-6-8-16,3 1-14 0,0-2-8 0,12 1-47 15,-10-6 40-15,0-1 9 0,-2-4 9 16,0-1 11-16,-2-1 8 0,-1 2 12 16,-3-3 15-16,2 2 17 0,-1-1 18 0,-5 4 16 15,2-2 15-15,1 4 2 0,-4-1-6 16,1 0-12-16,-1 4-13 0,0 0-16 15,3 3-10-15,-3 3 0 0,0 2 5 0,2 3 10 16,0 5 9-16,-2 4 6 0,0 2 4 16,0 4-7-16,0 0-5 0,-2 1-16 15,0 2-7-15,2-1-10 0,-3 2-8 0,0-2-6 16,-2 0-7-16,0-2 2 0,-2-2-2 0,0 0-1 16,-2-3 2-16,-2-1-1 0,0 0-2 15,-1-3-1-15,-1-2 0 0,0 0 0 0,-3-2-1 16,3-2 1-16,-2-3 0 0,0-2 0 15,1-2 1-15,1-3-1 0,2-3 2 16,2-2 0-16,-1-2-1 0,4-4 1 16,1-1-2-16,3-3-1 0,2-1-4 0,5-4-1 15,0 1 0-15,3-3-2 0,5 1-2 0,-2-2-7 16,3-1 0-16,3-2-7 0,2 0-5 0,2-1-4 16,4 1-7-16,1-2-1 0,2-3 3 15,0 1 2-15,4 0 5 0,0-1 2 16,-1-1 7-16,1-2 4 0,0 3 2 0,-2 2 5 15,0-2 3-15,-2 5 1 0,-3-1 0 16,-1 3 4-16,-5 1 0 0,0 2-1 16,-5 3 2-16,-1 2 5 0,-4-1 4 0,-1 4 3 15,-3 1 9-15,-1 1 7 0,0 2 1 16,-4 3 1-16,-2 0-2 0,-4 6 5 0,-2-1 2 16,-5 5 8-16,-1 4 10 0,0 2 5 15,-2 4 6-15,3 1-4 0,1 1-9 0,4 2-9 16,3 0-14-16,2 0-7 0,3 0-15 15,5-1-50-15,3 0-82 0,4-3-117 0,1-2-213 16,6 0-261-16,0-4-311 0,3-2-127 16,-1-4-10-16,13 2-846 0,-16-9 1343 15</inkml:trace>
  <inkml:trace contextRef="#ctx0" brushRef="#br0" timeOffset="96285.35">13106 8843 163 0,'-1'0'272'0,"1"-3"39"0,-2 3-14 16,0-4-4-16,6-1 506 15,-3 5-565-15,2-5-36 0,1 0-42 16,2 0-35-16,8-3 88 0,-6 3-76 16,0-1 26-16,3 2 17 0,-2-1 12 15,1 0 10-15,2 0-12 0,-2 2-20 16,1-2-13-16,0 3-16 0,-3-1-15 15,2-1-22-15,-4 3-20 0,2 1-14 0,-4 3-15 16,-2-1-8-16,1 3-3 0,-3 5-3 0,0 1-2 16,-5 3 1-16,-1 0-6 0,-3 3-5 15,-1 0-8-15,-3-1-4 0,-4 1-1 0,0 0 0 16,-1-1-4-16,0 0 1 0,-2-2-3 16,2-2 2-16,-1 3-1 0,3-3 4 15,-1-3 4-15,4 0 7 0,0-3 17 0,2-2 19 16,5 1 17-16,-1-4 14 0,4-1 8 0,-1-1 1 15,4-2-13-15,1-2-16 0,4-1-17 16,1 1-12-16,1 0-9 0,-1 1-7 0,2-1 0 16,1 2 3-16,-1 3 1 15,0 1 4-15,1 3-3 0,1 0-2 16,-2 2-5-16,-2 4-2 0,10 11 2 16,-10-9-12-16,1 1-3 0,0-1-6 0,0 0-20 15,-2-1-38-15,1-1-77 0,-1 0-129 16,1-3-142-16,-3-1-129 0,0-2-165 0,-1-1-154 15,-2-1-30-15,-2-4 73 0,-1 2 113 0,1-7 118 16,-2-2 173-16</inkml:trace>
  <inkml:trace contextRef="#ctx0" brushRef="#br0" timeOffset="96777.45">12859 8651 302 0,'2'0'382'0,"-2"0"34"0,0 0 8 0,2 0-80 16,-1 0-85-16,-1 0-65 0,0 2-41 15,0 1-22-15,0 2-13 0,0 0-14 0,-3 7 9 16,1 0 15-16,-5 3 26 0,1 1 8 15,-2-1-2-15,-2 5-4 0,-4-3-24 0,1 1-17 16,-2 0-33-16,0 1-18 16,-2-3-13-16,1 0-15 0,-1 0-1 0,1-2-12 15,-2 2-10-15,4-4-1 0,0 0-2 16,4-4-1-16,0 0 4 0,3-1 9 0,2-2 12 16,0-2 12-16,4 0 15 0,-1-1 8 0,2-2 4 15,3 0 0-15,-1 0 0 0,3-1-10 16,1 1-7-16,-1 1 0 0,4 1-4 15,-1 3 2-15,0 0 1 0,0 2 5 0,3 3 0 16,-3 2-4-16,2 0-2 0,-1 3-5 16,1 0-12-16,-2 1-7 0,1 0-8 0,-1-1-7 15,0-2-8-15,0 2-6 0,1-1 1 16,-1-2-5-16,-1 1-1 0,1-2 2 0,-1-1 2 16,1 0-1-16,-3-1 1 0,1-2 0 15,-4 1-22-15,4-4-67 0,-3 1-113 0,4-4-110 16,-1-1-146-16,2-1-187 0,3-3-138 15,0-1-15-15,5-3 66 0,0-1 85 0,4-2 138 16</inkml:trace>
  <inkml:trace contextRef="#ctx0" brushRef="#br0" timeOffset="97397.22">13609 8678 127 0,'-1'-7'377'0,"-3"0"51"15,1 1 47-15,0-1-24 0,0 2-71 16,1 0-37-16,0 1-6 0,-1-1 327 15,3 3-361-15,0 0-33 0,0 1-61 16,2 1-44-16,-1 1-27 0,1 1 0 16,0 1 8-16,1 2 15 0,0 3 9 15,4 1-6-15,-3 1-17 0,2 3-18 0,2-1-21 16,0 3-25-16,2-1-18 0,1 1-13 16,0 0-11-16,1 1-11 0,1 2-11 15,4-1-6-15,-4-1-4 0,4-1-5 0,-1 2 0 16,3 0-1-16,-3-2 2 0,1-1-3 15,0 0-2-15,-2-2 3 0,0 0 1 0,-3-1-4 16,-1-3 3-16,-3-1-3 0,0-1-1 0,-2-1 1 16,-3 0 0-16,2-1 5 0,-3-4 10 15,-1 3 19-15,-1-1 13 0,0 0 15 16,0 1 7-16,-3-1 2 0,-2 1-5 0,-3 1-10 16,-4 1-7-16,2 1-1 0,-3 4-1 15,-4 0 5-15,0 2 6 0,1 4 11 16,-3-2 6-16,-16 21 79 0,19-17-82 15,-1-1-12-15,4-1-12 0,-2 0-13 16,3 1-9-16,0-3-7 0,3 3-6 0,-1-4 0 16,1 1-5-16,2 0-1 0,2-2-3 15,-1-2-2-15,1 0 0 0,1 0-1 0,2-3 0 16,-1-1-1-16,2-1-1 0,1-2-7 16,-2-2-17-16,2 0-42 0,0-2-62 0,2-2-94 15,-2-1-178-15,1-4-194 0,1 1-280 16,-2-3-156-16,0-2-38 0,-2 2 38 15,1-2 153-15,-3 0 181 0,1 0 291 0</inkml:trace>
  <inkml:trace contextRef="#ctx0" brushRef="#br0" timeOffset="98555.19">15765 8730 82 0,'3'-2'242'0,"0"0"29"0,-1 0-50 0,-1-1-8 16,2 0-31-16,1-2-28 0,-1-1-13 0,0 1 2 16,4-2 3-16,-4 0 3 0,3 0-2 15,-3-3 5-15,0 0-2 0,0 4 3 16,-1-2-2-16,-2 2 0 0,-2 0 8 15,-1 2-3-15,1 0 0 0,-2 0-3 0,-4 1-4 16,0 3-7-16,-2 0-22 0,-2 0-13 16,-1 5-4-16,-1 1-3 0,1 3-5 0,-4 1 2 15,3 4 11-15,-2 0-6 0,5 3-7 16,1 1-7-16,2 2-8 0,-1 0-6 16,6 2-19-16,3 0-6 0,0 2-9 0,5 0-8 15,2-1-7-15,1-2-4 0,4 1-1 16,2-1-2-16,0-2-4 0,2 1-1 0,0-1-1 15,1-3-3-15,-3-1-2 0,3 0-4 16,0 0 1-16,-4-3-2 0,-1-2 0 16,-3-1 1-16,0-1 4 0,-2-2 16 0,-4-1 26 15,0-1 24-15,-1-1 21 0,-4-2 12 0,-2 1 4 16,-5 1-7-16,-3-1-17 0,-1 1-18 16,-4-1-13-16,-1 0-8 0,-4-2-8 15,-3 0-7-15,2 0-6 0,-1 0-12 16,0 0-5-16,0 0-9 0,2-2-15 0,3 0-37 15,2-1-77-15,2 1-129 0,3-1-141 0,2-2-186 16,6 0-191-16,2-2-110 0,4 1-4 16,2-1 89-16,8-1 118 0,3 0 176 15</inkml:trace>
  <inkml:trace contextRef="#ctx0" brushRef="#br0" timeOffset="100153.1">16040 8739 265 0,'2'-13'375'0,"0"0"35"15,-2 2 38-15,0 2-78 0,2-1-87 16,0 3-39-16,-1-1 9 0,3 1 12 0,-4 4 4 16,1-2-12-16,1 1-7 0,-1 1-15 15,-1 0-28-15,2 1-26 0,0 1-13 0,-2 1 2 16,1 1 3-16,2 2 14 0,1 3 11 15,-3 3 13-15,3 3 5 0,-2 3-12 0,1 4-13 16,-3 0-19-16,2 3-26 0,-2 2-20 16,-2 0-25-16,2 1-18 0,-3 1-15 15,1-2-15-15,0 1-12 0,0-1-11 0,1-1-8 16,-1-3-5-16,0 0-2 0,2 1-3 16,0-4-5-16,-1-2 0 0,1-1-3 15,0-2-1-15,0-3-5 0,0-3 2 0,1 0 2 16,-1-2-1-16,4-2 3 0,-1-4 0 15,4-1 0-15,1-4 0 0,14-15 4 16,-9 8-5-16,1-1 1 0,-1-1-5 16,3 3 1-16,-4-1 0 0,1 4-1 0,0 0-3 15,0 5-1-15,-3 2 4 0,2 1 1 0,-3 4-1 16,3 0 1-16,-3 2 1 0,0 1-1 16,-1 2 0-16,3 0 3 0,-3 3-1 15,-2-1-2-15,5 0-2 0,-3 0 2 0,0 0-17 16,5-2-32-16,-4 1-38 0,3-3-50 15,0 0-47-15,2-1-51 0,2-1-59 0,2-1-42 16,0 0-35-16,0-4-14 0,2 0 0 16,1-5 15-16,-2-1 47 0,0 0 61 15,0-4 68-15,-2-1 62 0,0-2 48 16,0-2 42-16,-4 0 28 0,2-1 35 16,-3 2 34-16,-2 1 35 0,0 1 34 0,-6 2 36 15,2 0 40-15,-1 3 21 0,-2 1 15 0,-1 1 10 16,0 2-7-1,-4 2-23-15,-9-6 237 0,3 11-368 16,-1 1-14-16,-3 4-7 0,-2-2-1 0,-2 3-2 16,2 1 1-16,-2 1-7 0,-1-1-9 15,4 1-9-15,-1 2-9 0,6-3-5 0,0-1-10 16,3 1-4-16,1-1-3 0,2-2-4 16,4-1-2-16,2 0 0 0,3-2 0 0,2-1 5 15,1-2-1-15,2-2-1 0,0-1 0 16,-2 2 1-16,0-3-2 0,-2 3-2 0,-1 0-2 15,0-1 2-15,-1 1 2 0,-1 2 7 16,0 1 8-16,-2-1 11 0,2 0 4 16,-1 3 6-16,1 0 0 0,-2-2-6 15,2 3-5-15,0 0-10 0,3-2-4 0,1 1-7 16,1-1 2-16,1-3-12 0,3 2-21 0,1-4-31 16,0 2-36-16,0-3-42 0,0-1-44 15,1-4-19-15,-2 3-1 0,1-5 15 16,-1 0 30-16,-1-3 35 0,-4-4 37 0,2-3 29 15,-3-2 22-15,-2-3 20 0,-1-5 21 16,-1 1 28-16,0 0 34 0,-3 1 37 0,1 3 28 16,0 3 14-16,-2 2 10 15,0 2 9-15,0 3-8 0,0 5-22 0,0 0-22 0,0 5-15 16,0 0-5-16,1 3-3 0,-1 5 4 16,2 4 12-16,-1 5 21 0,-1 5 20 0,0 4 11 15,0 4 2-15,0 4-4 0,0 1-2 16,0 5-9-16,0-1-14 0,0 1-16 15,-1 1-23-15,-1-1-23 0,2 0-22 16,-1 0-18-16,-3 33 3 16,3-36-27-16,-1-2-3 0,0 0-1 0,-2 0-2 0,4-2-3 15,-3-3 0-15,1 0-2 0,-1-2 0 16,2-2 0-16,-3-2 0 0,1-2 0 16,1-1 0-16,-1-2 0 0,0 0 0 0,0-4 0 15,-1-1 0-15,4-2 0 0,-4-2 0 16,4-2 0-16,-1-3 0 0,-1-2 0 15,1-1 0-15,1-4 0 0,-2-4 0 0,0-2 0 16,2-6-18-16,0-1-6 0,2-4-1 0,0-3-3 16,1-3 3-16,2-2-3 0,0-1 5 15,3 3 5-15,1 1 5 0,-1-1 2 0,2 6 0 16,2 0 3-16,1 4 3 0,0 2 1 16,3 1-2-16,-2 4 3 0,4 1 0 0,-4 0 0 15,2 6-4-15,-4-2 2 0,1 4 3 16,-2 1-2-16,8 1-11 15,-11 5 8-15,-3 0 0 0,-2 4-4 0,-1 1 0 16,-4 1 1-16,-1 1 0 0,-2 2 3 16,-3 1 2-16,0 0 3 0,0-1-4 0,-1 0 3 15,-4 1-2-15,2-1-1 0,-1-2-1 16,0-2 0-16,1 2 5 0,-1-2-2 0,1-1 3 16,1-1 1-16,-1 1 0 0,2-2 0 15,2 0 0-15,1-1 0 0,1-1 0 16,2-1-2-16,2 1-1 0,-1-2-1 0,2 0-1 15,2 1-2-15,1-1-3 0,3-1 0 16,3 0 3-16,3 0 0 0,3-1-6 0,1-1-12 16,5 0-18-16,1-3-20 0,0-2-18 15,3 2-17-15,32-10-126 0,-28 5 111 16,-1 0 9-16,26-13-70 16,-32 8 108-16,2-2 14 0,-4 2 13 0,-4-1 16 15,1-1 5-15,-5-2 8 0,-2 3 4 16,-5 1 2-16,0 2 4 0,-3 1 5 0,-2 2 5 15,-4 1 5-15,1 1 10 0,-3 6 1 16,-3-1 9-16,1 5 6 0,-4 1 9 0,0 5 9 16,1 1 4-16,1 3 6 0,-1 3-3 15,3 1-6-15,3-1-9 0,2 2-12 0,3 2-9 16,3-1-10-16,2-2-6 0,3 2-6 16,3-2-12-16,4-3-38 0,2-1-65 15,0-2-76-15,2-1-160 0,3-4-190 0,-1-3-260 16,-1-2-191-16,2-2-58 0,-4-3 14 15,-1-3 123-15,1-2 175 0,-1-3 256 16</inkml:trace>
  <inkml:trace contextRef="#ctx0" brushRef="#br0" timeOffset="101985.03">19231 8958 230 0,'2'-3'269'16,"-1"-1"23"-16,2-1-44 0,-1 0-48 0,1-1-15 16,1-1 4-16,-1-1 11 0,0-1 10 15,0 1 1-15,0-1-12 0,-1-1-23 16,-2 0-10-16,3 1 6 0,-3 0 5 0,-3 0 5 15,1 2 17-15,-1-2 26 0,2 4-6 16,-4-2-28-16,0 2-33 0,-2 0-18 16,3-1-20-16,-5 3-23 0,2-1-4 0,-1-1 3 15,2 2 2-15,-2 2 3 0,2-3-11 16,-1 3-13-16,2 0-9 0,-1 1-10 0,0 0-10 16,0 1-5-16,-1 0-7 0,2 1 4 15,1 3-3-15,-4-1 1 0,3 2 4 0,-1 2 3 16,-1-1 2-16,1 2-5 0,-2 2 2 15,4-1 2-15,-3 1-3 0,1-1-2 0,1 2-5 16,-1 1-1-16,1 2 0 0,0-3-5 16,2 1 0-16,0 0 1 0,0 1-4 0,-1-1-4 15,3-1-3-15,-1 0-5 0,2 0-2 16,0-1-5-16,2-1 1 0,4 10 9 16,-1-12-8-16,3-3 1 15,-1 2 2-15,3-5 3 0,0 1 1 0,1-1-1 16,2-4 2-16,-2-1 0 0,1-2-2 0,1-2 0 15,1-2-1-15,-3-1 1 0,2-1 5 16,-2-1 8-16,-1 1 10 0,-2-1 9 16,1 0 11-16,-5 4 9 0,3-1 13 0,-4 1-2 15,2 3-1-15,-2 0-7 0,-1 2-9 16,-1 0-13-16,1 1-15 0,1 1-14 16,-2 2-8-16,1 1-6 0,0 7-5 15,-1-3 1-15,-1 0-2 0,2 2 0 0,-1 1 1 16,3-2 2-16,-1 1-1 0,2-3 1 15,-2 2-1-15,4-4 0 0,-2 2 3 0,3-2-3 16,0-1 3-16,1-1-1 0,-1-2 0 16,2-2 2-16,-2-2-2 0,3 0 1 15,-2-3-1-15,0-1-3 0,0-1 3 0,0-3 2 16,-2 1 0-16,1-3 0 0,-1 0 8 16,1 2 13-16,-3-1 8 0,0 2 9 15,-2 4 6-15,1 1 6 0,0 1-4 0,-3 1-9 16,1 2-12-16,-1 0-9 0,1 1-8 15,1 2-4-15,-1 2-3 0,0-1 6 0,1 3 8 16,0 1 5-16,0 2 6 0,3 0 5 16,-3 1 5-16,2-1-5 0,0 1-7 0,-2-1-4 15,0 2-6-15,2-1-5 0,-2-1-7 16,2-2-1-16,0 1-6 0,-4-3 1 0,1 0-1 16,-1 0 0-16,1-2 1 0,0 1 4 15,1-2 2-15,0-2-1 0,5 1 0 0,0-3 1 16,1-4-3-16,1 1-3 0,2-1-1 15,0 0-1-15,1-1 2 0,0 1 1 0,-1-1-3 16,1 3 0-16,-3 1-1 0,2 1-2 16,-3 1 0-16,0 1 1 0,-1 2-1 15,1 0 2-15,-1 2 1 0,2 1 0 0,-1 1 0 16,1-1-1 0,1 2-2-16,17 5-29 0,-10-5-27 0,-1 0-45 15,5-5-54-15,0 4-61 0,3-3-49 16,1 1-32-16,-1-2-10 0,2-2 8 0,0 1 34 15,0-3 46-15,-4-1 50 0,3 0 49 16,-5-2 43-16,-3-1 45 0,-2-1 31 0,-2 2 38 16,-4-1 32-16,-1 1 38 0,-4 1 28 15,-3 2 19-15,-2-1 7 0,-7 1-5 0,0 4-13 16,-5 2-14-16,-3 5-8 0,-1-2-8 16,-1 5-7-16,-3 0-7 0,3 1-15 0,3-1-16 15,1 5-14-15,4-1-17 0,2-1-13 16,4 0-10-16,5-1-3 0,1 0-4 15,3 1-4-15,6-5-10 0,0 0-14 16,2-4-23-16,16 1-116 0,-13-8 63 16,-2 0 2-16,12-13-54 15,-15 4 109-15,-4-4 18 0,0-2 9 0,-5-4 10 16,1-5 4-16,-3-1 2 0,-2-6 5 0,-3 0 7 16,3 0 19-16,-2-1 22 0,1 7 23 15,0 0 24-15,-1 6 17 0,3 4 9 0,-1 3-14 16,1 6-20-16,0 2-13 0,1 6-7 15,1 6 10-15,-1 5 10 0,1 9 14 16,0 3 10-16,-2 7 0 0,0 1-15 16,-2 2-27-16,0 3-21 0,2-1-22 0,0 0-12 15,2-1-28-15,1-3-57 0,0 2-103 16,2-4-138-16,1-1-251 0,2-4-318 0,2-3-242 16,2 0-86-16,3-6 29 0,3-3 97 15,3-5 232-15,8-5 305 0</inkml:trace>
  <inkml:trace contextRef="#ctx0" brushRef="#br0" timeOffset="102833.62">21425 8824 206 0,'-1'-6'390'0,"-3"-1"53"15,1 1 48-15,-1-3-55 16,1 1-75-16,-10-15 594 15,10 14-646-15,-2 4-10 0,-3-2-14 0,3-1-22 16,1 5-29-16,-5 0-13 0,0-1-14 16,-2 4-1-16,-2 2-9 0,-2 3-16 0,-1 1-11 15,-5 3-11-15,3-1-10 0,-2 6-5 16,-2-2-13-16,3 2-15 0,0 1-11 0,4 2-19 16,0-1-13-16,3-2-21 0,2 3-17 15,5-2-9-15,2 1-13 0,3-2 1 16,3-1-6-16,2-2-1 0,3 1-1 15,4-4-2-15,3-1 2 0,2-2 0 0,-1-3 0 16,5-4-6-16,1-1-8 0,-3-5-16 0,1-1-14 16,2-3-17-16,-2-4-8 15,-2-2-3-15,12-34-59 0,-18 22 78 16,-2-4 10-16,-2-2 8 0,-3-1 9 0,0 1 3 16,-2-2 5-16,0 2 4 0,0 1 4 15,-1 4 1-15,-1 0 1 0,1 5 2 0,0 3 3 16,-2-1 4-16,1 7 0 0,-1 1 0 0,2 3 1 15,-1 1 6-15,-1 3 0 0,0 1 1 16,0 3-1-16,0 2-1 0,0 0-1 16,0 1-1-16,-1 2 2 0,-1 3 11 0,1 2 22 15,-3 5 24-15,1 1 20 0,-1 4 23 16,1 1 16-16,-2 4 8 0,2 0-3 0,-1 4-3 16,0-2-9-16,0 3-10 0,3-1-16 15,-4 2-14 1,4-1-17-16,1 29 18 0,6-2-43 15,-1-27-30-15,-1-2-2 0,4-1-2 0,3-1-1 16,0-3-1-16,2-1-1 0,4-3-2 16,0-2-6-16,1-3-13 0,4-1-16 0,-2-4-14 15,3-1-9-15,-1-4-6 0,-2-3 4 16,1-1 8-16,-2-3 17 0,-3 0 11 0,0-2 9 16,-5 3 8-16,1 0 6 0,-4 0 4 15,-1 2 4-15,-2 1 1 0,-2 3-1 0,1-2 4 16,-4 6-5-16,0 2 1 0,0 2-3 15,0 2-2-15,0 1 1 0,0 3-2 0,0 0-4 16,3 0-32-16,1-1-71 0,0 0-92 16,1-1-139-16,2 0-197 0,0-4-194 0,1 0-211 15,2-2-114-15,1-3-6 0,-3-2 89 16,3-1 168-16,1-3 184 0</inkml:trace>
  <inkml:trace contextRef="#ctx0" brushRef="#br0" timeOffset="102978.53">21904 8739 122 0,'2'-33'536'15,"-1"1"132"-15,1 4 116 0,-1 2 102 0,1 0-103 16,0 6-126-16,-1 2-132 0,1 2-114 16,-1 4-105-16,1 3-97 0,1 1-84 0,2 5-61 15,3 3-70-15,-2 3-123 0,2 2-183 16,-1 5-226-16,0 0-262 0,-4 4-134 0,-1 1-38 16,-2 3 65-16,-3 2 152 0,-2-1 211 15</inkml:trace>
  <inkml:trace contextRef="#ctx0" brushRef="#br0" timeOffset="104563.81">22007 8783 244 0,'-2'-2'433'16,"1"-1"59"-16,1-2 53 0,-4 2-13 15,4 3-47-15,0-2-38 0,0-1-20 16,0 3-18-16,0 0-20 0,0 0-51 0,0 0-75 16,0 0-56-16,0 0-37 0,0 0-22 15,0 3-7-15,0-1-1 0,0 1 7 0,0 4 3 16,0 0 3-16,0 0 1 0,0 4-3 16,0-1-15-16,0 3-17 0,0-1-20 0,2 0-18 15,0-1-20-15,-2 2-22 0,1-3-10 16,1 3-10-16,0-2-7 0,-1-1-4 0,2-2-4 15,1-1 0-15,-1-1 0 0,3-1 0 16,0-1 0-16,1-3-7 0,1-1 3 0,2-2 1 16,0-3-2-16,0-1 1 0,2-2-2 15,-1-4 3-15,1-3-1 0,0-2-1 0,-1 0 0 16,1 1-3-16,0-2 2 0,-3 4 1 16,0 1 2-16,-1 1 3 0,-1 3 1 0,-1 2 2 15,-1 2-3-15,-1 0 0 0,1 3-1 16,0 2-3-16,2 2-1 0,-1 0 1 15,1 1 3-15,3 3-1 0,1 1-1 0,3-1 1 16,2 1-4-16,2 1-23 0,-1-3-28 16,5 0-25-16,-1-1-22 0,-4-1-16 15,4-3-7-15,-3 0 17 0,-1-2 26 0,-2-1 21 16,-2 1 27 0,7-3 18-16,-7 0 60 0,-8 5-4 0,-2 0 1 15,0 0 3-15,-1 2-4 16,-2 2-9-16,0 2-6 0,1 1-10 0,1 1 0 15,1 3 1-15,2-1-4 0,1 1 1 0,5-1-1 16,0 1-2-16,1-1-3 0,3-3-2 16,0 2 1-16,-2-4-1 0,4-2 0 0,-2 1-7 15,0-4 4-15,0 0 2 0,0-4-2 16,-1 1-4-16,-3-2 0 0,0-4 0 0,-2 2 0 16,-1-3 0-16,0-1 2 0,-4 1 0 15,0-2 4-15,-3 1 6 0,-1 1 1 16,-1 3 8-16,-3 0 1 0,0 2 3 15,-1 3-1-15,-1-1-4 0,-2 6-5 16,-1-1-6-16,-1 3-2 0,2 2-4 0,-3 3-2 16,3-1-1-16,0 2 0 0,3 0 0 0,2 1 0 15,2 0-1-15,1 1 2 0,3-1 0 16,2-2 4-16,1 0 1 0,4-2-3 0,2 1 6 16,-1-3-5-16,2 1-2 0,0-2-3 15,1-2-1-15,2-1-3 0,-2-2 2 0,3-4 1 16,0 1-2-16,-2-3 4 0,0 0 1 15,2-2 0-15,-4-2 1 0,0 0-2 0,0-1 0 16,-2 2 0-16,-1 1 2 0,-2-1 1 16,-1 1-1-16,0 3 4 0,-4 0 0 0,2 1 8 15,-4 1 0-15,2 0 4 0,-1 2 4 16,0-1 1-16,-2 2 0 0,0 0-4 16,1 0 1-16,-1 0 1 0,0 0 7 15,0 0 10-15,2 3 86 0,-2 0-41 16,3 0 3-16,-3 1 2 0,0 0-1 0,1 0-7 15,-1 2-8-15,0 2-8 0,0-3-3 16,2 2-6-16,-2 1-9 0,1-1-19 0,-1 1-27 16,0-1 0-16,2 0 0 0,-2-1 0 15,0 2 0-15,2-3 0 0,-2 2 0 16,0-2 0-16,1-2 0 0,-1 2 0 0,0-1 0 16,2 0 0-16,-1-1 0 0,3 0 0 15,-3-1 0-15,2-1 0 0,1-1 0 0,-1 0 0 16,1-1 0-16,3-1 0 0,1-1 0 15,-2-1-2-15,3-1-32 0,-2-2 0 0,1-1 9 16,-2 1 6-16,1 0 5 0,0 1 5 16,0 2 3-16,-3-1 2 0,1 2 1 0,2 0 0 15,-2 3 0-15,0-1-1 0,0 1 1 16,2 1 1-16,-3-1 1 16,4 3-1-16,0-1 0 0,2 1 2 0,-1-2-4 0,4 1-20 15,-1-1-25-15,6-1-21 0,-4-1-20 0,6-1-20 16,1 1-7-16,-2-2 11 0,2 0 19 15,-3-2 22-15,-2 0 18 0,2-2 15 16,-6-1 15-16,2-1 8 0,-2-1 4 16,-3-2 2-16,-1 2 7 0,-2-1 14 0,-1 1 9 15,-2 2 11-15,0 3 5 0,1-2 5 16,-4 5-4-16,1-1-8 0,-1-1-12 16,2 4-11-16,-2 2-6 0,-2 0-4 0,2 3 0 15,0 2-3-15,-1 1 0 0,1 1-1 16,1 0 1-16,-1 1 0 0,4 0-2 0,-3 3 2 15,3-2 0-15,1-1 0 0,0 2 0 16,-2-1 0-16,2-1-2 0,-2 1 2 0,1-1 0 16,-4-3 0-16,0 2 2 0,0-1-2 0,-4 0 0 15,-1-1 0-15,1-1-2 0,-3 1 2 16,0-2-1-16,0 0 0 0,-1-2 1 0,3-1-1 16,1 1 0-16,0 1-9 0,3-4-18 15,1 0-18-15,1-4-26 0,4 1-25 0,2-2-16 16,2 2-12-16,4-4-3 0,-2 0 2 15,2 1 10-15,1-1 18 0,0-1 14 16,2 0 17-16,-2-1 20 0,0-3 11 0,1 2 18 16,-1-3 5-16,-2 0 6 15,2 2 4-15,-2-3 6 0,-3 4 6 0,4-2 7 16,-4 4 14-16,-1 1 16 0,1 1 11 16,-4 1 12-16,-2 2 8 0,2 1 3 0,-1 2 6 15,-3 2 10-15,2 1 5 0,1 5-4 0,-2-1-5 16,0 2-8-16,-1-2-16 0,1 5-26 15,0-4-31-15,-1 1-65 0,2-1-88 16,-3 1-146-16,4-3-202 0,-3-3-221 0,1 0-262 16,0-3-94-16,-2-2 7 0,1-1 99 15,2-3 176-15,2 0 213 0</inkml:trace>
  <inkml:trace contextRef="#ctx0" brushRef="#br0" timeOffset="104713.74">23795 8646 161 0,'1'-23'523'0,"2"3"98"15,-1 1 82-15,0 4 59 0,-1 2-174 16,2 2-163-16,-1 4-128 0,1 0-101 16,2 4-147-16,-2-1-156 0,2 4-200 0,-1 4-232 15,0-1-135-15,1 6-65 0,-1-1 30 16,1 1 76-16,-1 2 153 0</inkml:trace>
  <inkml:trace contextRef="#ctx0" brushRef="#br0" timeOffset="105676.11">23915 8760 144 0,'-2'13'421'16,"0"-3"64"-16,-1 1 65 0,2 1 53 0,-4 0-35 16,2 1-38-16,2 0-6 15,-3 0-3-15,-4 16 432 0,3-14-579 0,2-1-74 16,-3 3-65-16,3-2-56 0,-2-1-43 16,4 3-41-16,-1-5-33 0,4 3-21 15,-1-2-12-15,3-3-11 0,0 1-1 0,4-1-6 16,0-3 3-16,3 0-7 0,1-2-1 15,5-4 0-15,-2-1-3 0,20-9-4 16,-16 0-13-16,-2-3-7 16,1-2-19-16,-2-4-9 0,-2-4-12 0,-2-2-8 0,-3-4 6 15,-2-2 9-15,-4 1 11 0,-1 0 11 16,-4 3 11-16,-1 4 7 0,-4 3 2 16,0 1 3-16,-1 4 4 0,-2 2 1 0,-2 4 0 15,-1 3 2-15,1 0 2 0,1 5 0 16,-2 0 0-16,-1 3-3 0,3 3 2 0,0 2 3 15,1-1-2-15,4 4 0 0,-2-2 2 16,2 3 0-16,3-2 0 0,3 1 0 0,0-1 3 16,1 1 0-16,2-1-1 0,3-1-4 15,2 1 4-15,0-3-1 0,5 0-3 0,-2-2 1 16,2-1 1-16,2 1 2 16,0-4-1-16,0-1-2 0,0 0-1 15,39-9 9 1,-20-2-7-16,-16 4-1 0,-4-2-1 0,2 1-1 15,-4 1 1-15,14-8 0 0,-17 9 1 16,2 0 2-16,-1 0 1 0,-2 1 0 16,-1 0 2-16,1 0 3 0,-1 2 6 15,-4-2 11-15,2 1 9 0,-4 3 9 16,3-3 6-16,-3 4 4 0,3 0 0 0,-4 0-9 16,2-3-3-16,0 3-9 0,-2 0-9 0,0 3-6 15,1-3-5-15,-1 0 3 0,0 4 7 16,0 1 17-16,0 2 10 0,0 1 10 15,0 0 7-15,0 1 2 0,0 2-9 0,-1-3-15 16,1 4-8-16,-2 0-11 0,0-2-10 16,1 0-2-16,1-1-6 0,-3 0 0 0,3-1-7 15,0 0 2-15,3-1 0 0,-3-2-1 16,1-1-2-16,-1 1 0 0,4-5 1 16,-3 0-4-16,6 0-14 0,-1-4-11 15,2-1-8-15,3-2-4 0,-1-3-4 0,2-1 4 16,-1-1 8-16,-1-1 12 0,0 0 9 0,0 1 3 15,-3 3 7-15,1 1-1 0,-1 0 0 16,-2 4 2-16,0 1-4 0,0 1 4 0,-2 2-4 16,2 0 1-16,-2 3-2 0,1 1 4 15,1 1-1-15,0 0-1 0,1 0-17 16,1 0-30-16,2 0-29 0,0-3-30 0,1 1-19 16,2-3-9-16,0 0 10 0,2-3 26 15,0-1 31-15,-1-1 25 0,3-3 20 0,-4 2 12 16,1-3 11-16,-2 1 9 0,-1 1 21 15,-3-1 24-15,1 3 25 0,-5 0 16 0,2 0 5 16,-2 3-5-16,-1-1-13 0,0 3-20 16,-2 3-21-16,0 1-11 0,-2 4-4 0,2-1 1 15,0 3 4-15,0 2 0 0,2 2 0 16,0-1-4-16,0 1 0 0,1 0-7 0,-1 0-2 16,1 3 0-16,-1-2-2 0,-1 0-1 15,-1 0 0-15,-1-2 2 0,-4 1-3 0,-2-3-2 16,-3 1-3-16,-2-2-20 0,-3-3-51 15,-1 0-110-15,-1-3-249 0,-3-3-388 16,-2-2-212-16,-1-3-97 0,-2-3-11 0,-4-5 77 16,1-2 229-16,-1 0 378 0</inkml:trace>
  <inkml:trace contextRef="#ctx0" brushRef="#br0" timeOffset="107974.34">13119 10338 71 0,'-2'0'217'0,"1"0"6"16,-1 0-20-16,1 0 6 0,-1 0 12 15,2 0-13-15,-2-2-9 0,1 2 1 16,1-1 6-16,-2-1-1 0,2 0-12 0,0 2-13 16,0-1-18-16,0-1-9 0,0 2 4 15,0-2 14-15,-1 2 17 0,1 0 9 0,0-2 7 16,0 2-7-16,0-1-23 0,1-3-32 15,-1 3-28-15,3-3-28 0,-1 1-21 16,4-2-10-16,-1 0-7 0,4 1 1 0,-1 0 0 16,2-1 5-16,1 2 1 0,0-2-2 15,0 0-1-15,2 2-6 0,0-1-5 16,-4 1 0-16,3 3-3 0,-2 0-2 0,2 0-3 16,-4 3-4-16,-1-3-3 0,1 4-2 0,-2 1 0 15,0-1-1-15,-1 0 3 0,-2 4 2 16,-1-1 0-16,-2 2-4 0,0 0 0 15,-3 1-3-15,-2 2-6 0,-3 0 0 0,0-2-4 16,-1 2-3-16,-1 0-4 0,-2 0 1 16,0-4-2-16,0 4-2 0,3-2 1 0,-1-1 5 15,-1-2 2-15,3 0 8 0,0-2 8 16,2 0 9-16,1-2 2 0,1-1 5 16,0 1-3-16,3-1-2 0,-1 0-10 0,2-2-4 15,0 0-5-15,2 0-1 0,1 0 3 16,0 0 0-16,6 0 1 0,-1-2 3 15,2 0 0-15,2 1 0 0,1 1-2 0,1 0-5 16,1 0-2-16,-2 1-4 0,0 1-3 16,0 1-3-16,0-1-1 0,-2 3 3 0,-2 0-2 15,1 2 6-15,-4-2 6 0,0 2 5 16,-1 1 6-16,-3 1 1 0,1 0 7 0,-3 0 0 16,-5 0 7-16,2 2 4 0,0-3 6 15,-2 4 6-15,-1-4 10 0,-4 1 7 0,1 0 0 16,-2-1 0-16,-5-1-3 0,1 0-9 15,-2 0-10-15,1-2-11 0,-2 0-12 0,-3 0-9 16,3-3-7-16,1-1-10 0,1-2-4 16,2-3-18-16,1-1-48 0,1 0-65 0,2-7-99 15,4 3-158-15,3-3-146 0,1-2-177 16,2 0-160-16,0 1-80 0,2 0 20 16,-1 1 120-16,1 3 127 0,1-2 181 0</inkml:trace>
  <inkml:trace contextRef="#ctx0" brushRef="#br0" timeOffset="108535.15">12981 10282 133 0,'-3'-2'419'0,"-3"-1"54"16,0-2 39-16,1 1-4 15,0 1-89 1,-7 1 275-16,2 2-73 0,5 2-338 0,-3 5-33 16,2 1-48-16,-2 0-34 0,2 4-6 0,-1 2 5 15,-2 2 2-15,1 1-10 0,-1 1-17 16,-1 1-10-16,-2-2-19 0,0 2-18 0,0-1-15 15,1 0-15-15,-1 0-9 0,-1-2-10 16,1-1-7-16,-2 1-10 0,3-3-6 0,1 1-8 16,-2-6-2-16,4 4-5 0,0-5-1 15,2 0-1-15,-2-2-4 0,5-1 6 16,-2-2 5-16,3-1 3 0,1-2 2 0,-1-1-2 16,2-2 3-16,0-3-4 0,0 0-4 15,3-1-5-15,-1 1-3 0,6-7 4 0,-3 9-5 16,1 0-2-16,-1 1 3 0,-1-1 2 15,3 4 1-15,-1-2 3 0,0 4 9 16,2 2 8-16,0 2 5 0,0-1 8 16,0 4 4-16,0-1 4 15,8 12 37-15,-9-9-51 0,1 0-8 0,1 2-5 0,-3 0-6 16,3-1-2-16,-1 1-3 0,0-2-1 16,0 0-3-16,1 1-4 0,-2 1-15 15,2-1-41-15,1-1-59 0,-1-1-92 16,2 1-147-16,3-5-135 0,2 2-142 0,3-2-149 15,3-2-114-15,1-1-3 0,2-1 98 16,3-2 115-16,1-1 140 0</inkml:trace>
  <inkml:trace contextRef="#ctx0" brushRef="#br0" timeOffset="109155.82">13612 10265 204 0,'0'0'335'15,"-1"0"53"-15,1-2 11 0,-2 0-25 16,1 1-35-16,1-1-7 0,-4 0 18 15,4 2 23-15,0 0 2 0,0 0 6 16,0-3-13-16,0 3-35 0,0 0-56 0,0 0-55 16,0 0-44-16,0 0-45 0,0 0-18 0,2 3-6 15,0-1 2-15,-1 3 7 0,2 0 18 16,2 4 12-16,6 10 150 0,-5-9-156 16,2 2-17-16,1 1-20 0,1 1-20 15,0 1-8-15,2 0-21 0,1 0-14 0,-1 1-11 16,3 1-8-16,0-2-4 0,-2 2-8 15,0-1-2-15,1-1-4 0,1 1-1 16,-3-3-2-16,-1 0-2 0,1-2 2 0,-2-1 0 16,-2-3 1-16,0 1 1 0,-2-4-1 15,-1 1 1-15,-2-1 5 0,0-1 7 0,-1-3 15 16,0 2 15-16,-2-2 14 0,-2-2 13 16,0 2 10-16,2 0 3 0,-3-2-6 0,1 1-4 15,1 1-6-15,-1-2-7 0,-1 0-4 16,1 2-11-16,-5 0-5 0,2 0-8 15,-1 4-7-15,-4-1-1 0,-2 2 5 0,-3 0 8 16,0 4-4-16,0 0-36 16,-2 1 0-16,-15 12 0 0,19-10 0 15,-2-1 0-15,2 1 0 0,2-1 0 0,0-1 0 16,3-1 0-16,-1 0 0 0,3 0 0 0,1-2 0 16,1 0 0-16,1-3 0 15,2 1 0-15,-1-1-12 0,2-1-187 0,0-1-89 0,2-2-113 16,1 0-183-16,2-3-189 0,1-3-242 15,2 0-82-15,-2-2 9 0,1 1 75 16,-3-3 173-16,3 1 222 0</inkml:trace>
  <inkml:trace contextRef="#ctx0" brushRef="#br0" timeOffset="128286.83">15567 10435 129 0,'0'-5'249'0,"0"2"26"0,0-2-19 15,-1 1-38-15,-1 0-33 0,2 0-3 16,-2-1 16-16,-1 1 9 0,3 2 5 0,-1-3 0 15,1 2-7-15,0 1-7 0,-3 0-3 16,3 1 4-16,0-1 2 0,0 1 2 0,0-1 3 16,0 2-5-16,0 0-20 15,0-1-23-15,0 1-22 0,0 0-20 0,-2 1-22 16,2-1-18-16,0 3-8 0,-1 0 3 16,-1 3 14-16,-1 2 17 0,1 4 13 0,-3 2 10 15,2 0 9-15,2 3-12 0,-1-1-15 16,0 3-14-16,-1-2-16 0,3 3-13 0,-1-2-13 15,1-1-7-15,-3 3-7 0,1-2-11 16,2-2-5-16,0 1-3 0,-1-1-6 16,1-2-2-16,-2 0-7 0,0 7 10 15,1-11-6-15,-1 2 18 0,2-7-1 16,0-1 10-16,-1-1 15 0,-1-3 8 16,2 2 9-16,0-4 2 0,-2 2-6 15,1-5-7-15,-1-3-12 0,-1-1-9 0,1-5-12 16,-1-1-8-16,-1-3-1 0,2 0-6 15,-1-4-3-15,3-1-2 0,-2-2-2 0,2-2 2 16,2 0-2-16,0-2 0 0,-1 0-2 16,4 1 0-16,-1 1 2 0,1 0-4 0,0 3 3 15,3-1 0-15,0 2 1 0,1 2-3 16,3 0 1-16,1 2 2 0,2 2-1 16,0 1-1-16,3 1 0 0,1 2 4 0,1-1-1 15,-2 6 0-15,1 1-2 16,-3 1 1-16,1 1 0 0,-2 4 0 0,-2 1-3 15,-3 2 1-15,0 3 2 0,-3 3-3 0,0 2 0 16,-2 4 2-16,-4 1-1 0,-1 3-2 0,0 1 4 16,-5 2 1-16,0 3 1 0,-1-4 2 15,-5 1-3-15,0 5-1 0,-4-3-1 0,-2 0 1 16,0-1 0-16,-2 1 0 0,-1-2 0 16,-1-2 5-16,3 1 1 0,-2-4-1 15,3 1-1-15,2-4 0 0,3-1 0 0,-1-3-3 16,2-1-1-16,0-1 1 0,5-4-1 15,-1 2 2-15,3-4-1 0,0 1 2 0,1 1-1 16,2-3-2-16,-2 0-1 16,1 1-1-16,2 0-1 0,2 3-3 0,2-3 3 15,-1 4 0-15,2 1 3 0,11 7 0 16,-5-3 1-16,0-2-1 0,3 4 3 16,2-4-1-16,1 2 2 0,1 1-2 15,3-2-2-15,2-1 3 0,-2 1-3 0,1-1 0 16,2-1 1-16,1 0 0 0,-3-3-1 0,4-1 1 15,-3-1-1-15,2-4 0 0,-1 1 0 16,0-4-1-16,-2-1-1 0,2-3-3 16,-2-1-1-16,-3-2 1 0,0-3-4 0,-3-2-1 15,-1 0 1-15,-3-2 0 0,-2 0 1 16,-3 1 3-16,-2 2 0 0,-2 1 3 0,-2 1-2 16,-1 6 2-16,-3-1-4 0,0 3 1 15,-2 2 2-15,-3 4 0 0,-1 1-2 16,-2 5 1-16,-1 2 4 15,0 4 0-15,-11 22 2 0,13-16 6 0,0 2 5 0,5 0-2 16,0 0 3-16,1 0 0 0,4-2 0 16,0 1-1-16,5-1-4 0,1-3 1 15,2-1-2-15,3-1 0 0,3-3 0 0,2-2-2 16,5-3-2-16,1-3 0 0,0-2 0 16,5-5-4-16,-2-5 0 0,5 0 0 15,-3-6-4-15,1-2-2 0,-1-3 2 0,-2-5 0 16,-4 1 3-16,-2-4-3 0,0 2 2 15,-6-1 0-15,-2 2 0 0,-2 4 2 0,-4 1-1 16,0 3 2-16,-2 4 1 0,-3 1 2 16,0 6-2-16,0 0-2 0,-2 4 2 0,1 3-4 15,-2 2 0-15,1 2 0 0,0 4 0 0,1-1 3 16,-1 3 0-16,4 2 1 16,-1-1 3-16,1 1-2 0,3 2 0 15,0-2-3-15,1 5 2 0,3-5-1 0,-1 4 0 0,0-3 0 16,3 2 0-16,-5 0 1 0,2-1-2 15,-3-1 2-15,-1 2 0 0,-4-2 1 16,0-1-3-16,-4 0 4 0,-1 0-3 0,-3-1 1 16,-1 0 1-16,0-2-2 15,-9 6 2-15,9-10 1 0,2 2-2 16,1-5 0-16,1 1-4 0,4-3-3 0,2 0-1 16,2-3-8-16,4-2-3 0,4-4-9 15,5 1-15-15,4-2-21 0,3-4-21 0,0 0-16 16,4-1-7-16,1-1 1 0,-1-2 10 15,3 2 23-15,-1-2 25 0,-3 1 17 0,-1 1 13 16,-2 1 12-16,-1 1 6 0,-4 2 7 16,-3 2 3-16,-2 2 8 0,0 2 9 15,-7 1 6-15,2 4 24 0,1 4 102 0,-6 2-68 16,1 4 4-16,-3 1-4 0,-1 0-20 16,2 4-19-16,-2 0-14 0,1 1-14 15,1-2-10-15,1 1-15 0,0-1-39 0,1 1-70 16,1-4-134-16,0 1-176 0,0-4-196 15,0 1-209-15,3-6-137 0,-1-2-21 0,0 0 83 16,1-5 153-16,0-4 179 0</inkml:trace>
  <inkml:trace contextRef="#ctx0" brushRef="#br0" timeOffset="128420.77">16939 10401 5 0,'-1'-26'421'0,"-1"3"74"15,1 2 53-15,-1 4 41 16,-3-12 258-16,5 17-593 15,-2-3 17-15,7 8-481 0,-1 7-224 0,0 5-119 16,0 2-56-16,-3 2 3 0,-1 4 43 16,0-2 145-16</inkml:trace>
  <inkml:trace contextRef="#ctx0" brushRef="#br0" timeOffset="129110.23">16988 10502 453 0,'-3'-2'562'0,"0"-1"55"0,3-1 34 15,3 0-73-15,2-2-157 16,1 3-103-16,13-4 162 0,-8 7-275 0,1 0-28 16,1 1-41-16,0 1-44 0,0 3-34 15,-4 4-16-15,-2-1-13 0,-2 4-5 0,-4-1-3 16,-2 2-5-16,-4 1-1 0,-2-1-3 15,-1-1 1-15,-2 2-3 0,1-1 2 0,-2-2 5 16,2-1-1-16,1-1 6 0,2-1 0 16,1-1 6-16,2-2 9 0,1 0 5 0,2-3 10 15,2 1 1-15,2-1 2 0,1-1-7 16,3 2-11-16,2-1-9 0,2 1-10 0,1 1-3 16,1 1-3-16,1 1-2 0,-2 1 2 15,0 1 1-15,1 4 0 0,-1-2 0 0,-2 2 1 16,0 2 0-16,-1-1 2 0,-1 1-1 15,-1 3 2-15,-2 0 2 0,-2-3 2 16,0 20 38-16,-4-15-27 16,-3-2 1-16,-2 1-3 0,-3 0 2 0,1 0-4 15,0 0-4-15,-2-1 4 0,-4-1-4 0,2-1 2 16,-3 1 3-16,-2-3 1 0,2-1 4 16,-2-2 4-16,2-2 12 0,1-3 7 15,2-3 5-15,0-2-3 0,3-7-3 16,3-2-6-16,4-5-18 0,2-4-11 15,6-3-9-15,4-4-15 0,1-1-9 0,6-4-18 16,-1 2-8-16,5-1-7 0,2 2-3 0,0 0 6 16,4 1 8-16,3 0 14 0,0 2 8 15,5-1 3-15,-3 3 8 0,1 1-3 0,-4 1 1 16,0 1 1-16,-5 2 2 0,-3 3 3 16,-3-1 4-16,-3 3 6 0,-2 2 15 0,-3 0 15 15,0 3 13-15,-4 2 9 0,-3 1 8 16,0 1 6-16,-3 3 13 0,-1 3 13 0,0 1 13 15,0 3 18-15,0 3 4 0,-1 2-1 16,1 1-17-16,0 0-26 0,-2 21 20 16,2-17-88-16,2-3-12 0,-2 1-24 15,1 0-55-15,2-1-87 0,-1-2-136 16,0-2-215-16,-1-1-243 0,3-3-265 0,-2-1-101 16,1-4 5-16,-1-1 88 0,0-4 196 15,2-4 230-15</inkml:trace>
  <inkml:trace contextRef="#ctx0" brushRef="#br0" timeOffset="129249.13">17660 10405 287 0,'3'-31'565'0,"-1"2"105"15,-1 3 95-15,8-32 1142 16,-3 33-1262-16,5 11-348 0,-7 11-302 16,3 3-170-16,-1 2-189 0,0 3-237 0,-1 3-166 15,-3 2-79-15,-4 2 17 0,0 4 117 16,-5-1 154-16</inkml:trace>
  <inkml:trace contextRef="#ctx0" brushRef="#br0" timeOffset="130275.67">17765 10518 353 0,'-4'3'479'0,"1"-3"41"0,2 1 29 16,-3 1-81-16,4-2-129 0,-3 0-70 16,3 1-17-16,-2 0 10 0,2 1 10 15,0 0 16-15,-1-1-2 0,1 2-24 0,0 0-19 16,1 2-14-16,-1-3-3 0,0 3-16 16,2-1-19-16,-2 3-16 0,0-2-24 0,2 2-23 15,-1-1-22-15,-1 1-12 0,0-2-8 16,2 1-7-16,-2 3-4 0,0-3 3 0,0 1-1 15,0 1-4-15,2-3-2 0,-2 3-5 0,0-2 0 16,0 1-3-16,0-4-3 0,1 4 0 16,-1-3-2-16,0 1-4 0,2 1-5 15,-1-2-5-15,-1 2-4 0,0-1-3 0,2 1-3 16,0-1-5-16,-2 2-4 0,0-2-2 16,1 2-5-16,-1-1-6 0,0 1-2 15,0-2-4-15,0-1 0 0,0-1-3 0,0 0 1 16,2-1-2-16,-1-2 2 0,4 0-1 15,-1-3 2-15,3-2-2 0,1-1 0 16,0-2-1-16,14-17 3 0,-10 12-5 16,0-1 0-16,-3-1 0 0,4 2 0 0,-7 1 0 15,2 0 0-15,0 4 0 0,0 1 0 16,-2 1-2-16,-1 1 2 0,1 2 0 0,-1 2-1 16,4-1 0-16,-2 2 0 0,1 2 0 15,1-1-6-15,4 2-22 0,0-2-39 0,1 3-56 16,0-3-57-16,3 1-58 0,-1-1-49 15,3-1-28-15,1 0 11 0,1 0 39 0,3-1 49 16,1-1 46-16,0 1 53 0,-4-1 48 16,1-1 36-16,-3-1 25 0,-5 2 38 15,-1-1 36-15,-4 2 27 0,-4-1 20 16,-5 2 18-16,0 3 13 0,-5 0-8 16,-3 2-10-16,-1 1-13 0,0 0-15 0,-3 1-18 15,3 1-23-15,3-3-14 0,1 3-15 0,0-2-13 16,5-1-6-16,0 0-8 0,3-3-8 15,2 1-6-15,0-3-7 0,4 0-2 16,-1-5 1-16,2 2 3 0,1-2 6 0,-3 1 7 16,-2-3 6-16,0 2 7 0,-1 0 14 15,0 3 12-15,-4 1 5 0,1-1 2 0,-1 4 0 16,-1-1 10-16,0 5 5 0,-1 4 3 16,1 3 5-16,-2 3 6 0,2 2 4 0,0 3-9 15,0 3-9-15,0 2-9 0,0 1-5 16,0 3-4-16,-1 3-5 0,1 1-3 15,0 2-5-15,-3 1-4 0,3 1-6 16,-2-1-3-16,-1 0-4 0,-2 30 1 16,0-33-8-16,1-4 0 0,-3-2 2 0,0 1-1 15,-1-1 0-15,0-1 2 0,-5-2 0 0,2-1 2 16,-2 0-3-16,-2-2 3 0,0-4-3 16,0-1 4-16,-3-2 3 0,-1-2 11 15,2-1 9-15,-1-4 9 0,1-2 7 0,3-3 9 16,-2-2 5-16,3-2-3 0,2-3-6 15,5-4-9-15,4-5-6 0,4-5-8 16,7-5-14-16,6-5-19 0,7-8-29 0,4-6-37 16,8-8-40-16,4-2-26 0,1-3-13 15,2 3 7-15,0 5 19 0,-2 5 34 16,0 4 34-16,-5 4 19 0,-2 5 5 0,-3 5-7 16,-5 2-15-16,-4 2-24 0,-1 3-28 15,-5 1-57-15,5-14-549 0,-14 14 70 16,-4 4-217-16,-1-1-96 0,-3 1-4 0,-2 3 90 15,-5-3 142-15,-2 4 222 0</inkml:trace>
  <inkml:trace contextRef="#ctx0" brushRef="#br0" timeOffset="132052.09">19951 10551 155 0,'0'0'275'0,"0"0"17"0,1 0 1 15,1-2-18-15,-1-1-24 0,1 0-18 16,2-1-15-16,-2 1-9 0,1-2-12 0,0-1-19 16,1 0-20-16,-3 0-6 0,1-2 10 15,-1 0 15-15,1-1 10 0,-2-3 10 0,0 2 3 16,2 0-15-16,-2-3-15 0,-2 0-19 15,2 1-19-15,-2-1-6 16,-1 1-5-16,0 2-3 0,-2-1-12 0,0 2-13 16,-1 1-13-16,0 1-13 0,0-1-11 0,-1 4-6 15,-2-2-10-15,3 2-5 0,-1 2-6 0,-1 1-7 16,-1 1-7-16,1 1-5 0,-2 1-6 16,2 3 0-16,-2 2-1 0,0 0 3 0,0 3 3 15,-2 1 1-15,2 1 4 0,1 0 0 16,-4 3 2-16,5 0-1 0,-1 2-3 15,-1-1 0-15,4 0-2 0,0 1 0 16,-1-1-3-16,6-2 1 0,-4 1-1 0,4-2 0 16,-1-1 3-16,2 0-3 0,3-3 2 15,2-1 2-15,3-2-1 0,1-1 2 0,4-2-2 16,-1-3 3-16,1-3-2 0,4 0-2 16,-2-5 4-16,1 1 1 0,-2-3 1 15,2-2 13-15,-5 2 12 0,1-2 9 0,-1 3 6 16,-3 0 3-16,2 3 5 15,-1-7 38-15,-2 6-35 0,-4 7-40 16,-2 3-5-16,1 1-8 0,2 1 1 16,0 3-2-16,-1-2-4 0,2 2-1 0,-1-1-3 15,1 1 2-15,3-1-3 0,0-2 0 16,1 2 1-16,1-1 2 0,2-2-2 0,1-2 2 16,1-2-2-16,1-2 0 0,0-1-2 15,-2 1-1-15,1-6 2 0,-1 1 0 16,-2-2 0-16,2-2 3 0,-4-1 3 0,-1-1 11 15,1 0 15-15,-1-1 15 0,-3 4 23 16,0 0 16-16,0 1 13 0,-1 2 1 16,-1 2-11-16,1 0-13 0,-4 3-19 0,1 1-19 15,-1 1-16-15,3 1-12 0,-1 3-2 0,0 1-1 32,-1 2 0-32,13 25 26 0,-6-13-30 15,-5-11-3-15,2-1-1 0,0-1 3 16,2-1 1-16,2 0-1 0,-3-1-1 0,2-1 0 15,3-2-2-15,-1-2 0 0,1-1 1 16,1-3-1-16,-1-2 0 0,1 0-2 16,-2-3 1-16,2 1-1 0,-4-4 1 0,2 4 1 15,0-1-1-15,-2 0-1 0,1 3 0 16,-1 0 0-16,0 2 2 0,0 3-4 0,1-1 1 16,-2 3 1-16,1 0 0 0,0 3-2 15,1 2 0-15,1-2 2 0,1 2-2 16,5 1-12-16,-2 0-39 0,5-2-51 0,1 1-67 15,5 0-92-15,0-1-121 0,1-3-118 16,4-1-56-16,0 0-12 16,29-5-479-16,-31 2 664 15,19-7-17-15,-12-5 393 16,-14 4 455-16,-13 4-90 0,-7 2 47 0,-2 0 19 16,-7 0-5-16,0 2-54 0,-5 3-67 15,-4 3-55-15,-2 2-39 0,-2 2-27 0,-1 1-30 16,0 2-26-16,3 1-28 0,0-1-16 0,6 0-20 15,1 1-14-15,4-1-15 0,3 2-7 16,5-2-5-16,4-1-3 0,4 0 0 16,5-2-6-16,4-1-19 0,3-3-25 0,2-3-35 15,1-2-38-15,0-2-29 0,1-2-22 16,-1-3-2-16,-2-3 20 0,0 1 25 16,-3-6 34-16,-3-2 30 0,-3-3 24 0,-1-2 17 15,-4-6 12-15,-2 0 11 0,-4-7 12 16,2-1 16-16,-6-1 20 0,2 3 36 15,-3 0 34-15,1 5 20 0,0 3 24 0,0 4 25 16,0 4 14-16,1 5-13 0,-1 2-21 16,1 3-24-16,0 3-23 0,-2 7-14 15,3 5-7-15,-6 26 122 0,4-7-96 16,-2 5-1-16,0 5-20 0,0 2-21 16,1 1-82-16,3 2-9 0,1-1 0 0,0-1 0 15,4-1 0-15,2-3 0 0,1 0 0 16,1-5 0-16,2-1 0 0,0-2-208 0,1-4-136 15,0-4-236-15,0-1-293 0,-1-3-234 0,1-8-82 16,-3-2 20-16,1-3 93 0,1-5 212 16,-4-3 292-16</inkml:trace>
  <inkml:trace contextRef="#ctx0" brushRef="#br0" timeOffset="133159.44">22925 10418 205 0,'-9'0'442'0,"-3"2"59"16,-1 0 40-16,-2 3-27 0,-4 0-85 15,2 3-65-15,-1 3-29 0,-2 2-7 0,6 3-4 16,-4 2-11-16,6 3-28 0,-2 2-38 16,6-1-42-16,1 1-33 0,7 1-28 15,0 0-25-15,7-2-26 0,2 1-25 0,8-2-19 16,1-2-12-16,7-2-12 0,4-2-5 16,2-3-13-16,3-2-38 0,2-3-97 15,0-3-130-15,0-6-111 0,-1-1-132 0,-3-4-131 16,-4-4-77-16,-2-1-1 0,-6-3 59 0,-6-2 64 15,-2-2 125-15,-5-3 173 0,-4 0 166 16,1-3 171-16,-6-23 492 0,0 24-133 16,2 3 16-16,2 0 5 0,0 2-18 15,1 2-35-15,2 3-41 0,0 3-33 16,4 2-25-16,0 1-22 0,3 5-26 0,5 0-26 16,-3 3-14-16,7 3-4 0,0 2-17 15,-1 4-19-15,0 1-30 0,1 4-22 16,-5 1-18-16,-2 0-20 0,-5 1-8 0,-1 2-6 15,-4 0 0-15,-3-1-1 0,-2-1 3 16,-4 1 1-16,-2-3 1 0,-1 0 2 0,-1-2 4 16,3-2 8-16,-2-2 18 0,1-2 23 0,2-1 13 15,4-5 3-15,1-3-5 0,1-3-10 16,4-6-26-16,3-3-29 0,4-5-37 16,1-4-38-16,4-2-51 0,3-3-53 15,2-3-52 1,26-29-370-16,5 9-409 0,-24 32 302 0,-3 1-141 15,1 7-66-15,0 5 53 0,-3 2 107 16,1 5 112-16,-3 2 175 0</inkml:trace>
  <inkml:trace contextRef="#ctx0" brushRef="#br0" timeOffset="134857.94">23872 10469 283 0,'-3'2'457'0,"-2"0"49"15,0-1 44-15,-3 1-26 0,1 2-77 16,-3 4-36-16,1-1-7 0,-4 3 4 0,4 3 4 16,-3 0-32-16,0 2-52 0,2 2-67 15,1-2-61-15,1 1-44 0,3 1-36 16,2-2-31-16,2 2-23 0,2 0-19 16,2-3-14-16,15 11 4 0,-6-16-25 15,2 1-5-15,2-6-2 0,5-1-2 16,1-3-15-16,0-3-24 0,2-4-28 0,0-2-27 15,-3-3-30-15,-3-2-23 0,-1-6-7 0,-4-1 7 16,-2-4 20-16,-5 1 24 0,-2-2 31 16,-4 1 30-16,-4 2 28 0,0 4 17 0,-7 3 15 15,0 4 9-15,-2 2 19 0,-4 6 11 16,-1 2 14-16,1 4 14 0,-4 1 10 16,4 4 10-16,-1 2-5 0,6 3-6 0,-2 0-9 15,6 3-11-15,1-2-13 0,6 3-12 16,2-2-10-16,6 2-9 0,2-1-11 0,5-2-3 15,4-1-6-15,4-1-2 0,1-4-3 0,4-1-4 16,2-3-11-16,1-3-22 16,1-3-30-16,-1-3-37 0,4-5-40 0,-4-2-32 15,-2-2-30-15,-4-4-14 0,0-4 5 0,-4-1 20 16,-4-4 37-16,-2-5 31 0,-3-1 41 16,-2-2 39-16,-4-1 34 0,-1-1 45 0,-3 4 43 15,-1 5 34-15,0-1 34 0,-1 7 29 16,-1 5 10-16,0 2-12 0,-1 3-31 0,3 4-30 15,-2 3-24-15,-2 6-19 0,3 2-10 16,-3 5 5-16,3 5 8 16,-6 23 120-16,6-11-81 0,-2 3 12 0,1 2 5 15,-1 3 8-15,-1 2-1 0,0 3-11 16,1-2-18-16,0 3-19 0,1 2-18 16,-1-3-18-16,1 1-14 0,-1 0-7 15,2-1-6-15,-3 38 17 0,3-41-32 16,-4-1-3-16,2-2-3 0,2 1 0 0,-3-3-4 15,3-3 1-15,-1-1-1 0,1-1-1 16,-3-5-2-16,3-1 1 0,-1-6 0 0,2 1 1 16,-1-4 2-16,1-2 5 0,-2-2 2 0,2-5-3 15,-2-5 1-15,2 0-4 0,-1-6-2 16,-1-4-6-16,-1-4 0 0,2-4-1 16,-1-4 1-16,4-1 1 0,-1-6-1 0,4-1-1 15,0-2 3-15,3 0 0 0,0 1 0 16,1 3-3-16,2 3 1 0,0 1 0 15,5 6-3-15,-2 0 0 0,5 3 1 0,0 3-2 16,0 0 1-16,1 4-1 0,1 2 0 16,-3 2 1-16,0 1-2 0,-2 6-1 15,-2-1-5-15,-2 4-4 0,-4 2-6 16,-1 10-30-16,-8-5 25 0,-7 1 1 16,-2 3 6-16,-2 0 2 0,-6 0 4 0,1 1 2 15,-2 1 6-15,-1-2-1 0,-1 2 3 16,2-3 2-16,0 1 3 0,5 0 3 0,-2 0-3 15,5-4 2-15,1 3-2 0,3-4-2 16,0 1-1-16,6-3-2 0,2 2 1 0,2-3-3 16,6-1 1-16,3 0-13 0,6-3-16 15,0-3-21-15,7-2-22 0,1 0-20 0,0-3-12 16,3-2-4-16,1-2 1 0,-1-1 4 16,-1-3 3-16,1 0 5 0,-6-1-3 0,3-4 0 15,-5 0 11-15,-3-6 10 0,-2 0 15 16,-3-3 17-16,-3 1 15 0,-2-2 18 15,-3 0 4-15,-2 2 11 0,1 0 5 0,-4 4 5 16,-2 4 2-16,0-1 1 16,-1 3 12-16,0 3 3 0,0 4 7 0,0 2 0 0,-1 2 0 15,-2 3 0-15,3 0-7 0,-2 2-2 16,1 3 3-16,0 1 12 0,0 3 15 16,-1 4 12-16,-1 4 9 0,3 2 9 0,-1 2 5 15,1 4 0-15,2 5 5 0,-1-1 5 16,0 3 2-16,1 3-2 0,-3 0-8 0,4 2-11 15,-1 1-13-15,-1-1-10 0,2 3-8 16,0 0-7-16,0-2-2 0,2 1-7 0,-1-1-3 16,-1 0-4-16,0-2-6 0,0 0-3 15,0-3-5-15,0-1-2 0,0-1-2 0,0-1-5 16,0-2 1-16,0-1-2 0,0-1 2 16,0-1-3-16,0-4 2 0,0-1-1 15,0-4 1-15,0-2 1 0,0 0 4 16,0-5 0-16,0 0 7 15,-1-8-7-15,-1-12 0 0,1 4-5 0,-2-5-1 16,1 0-1-16,2-7 0 0,-1 1 0 0,1-2-1 16,0-4-1-16,0 0 1 0,1 0 1 0,1-2-2 15,2 4 2-15,1-3 0 0,2 5 0 16,-1-2-4-16,2 2 0 0,4 3 1 16,0 1-3-16,2 1 3 0,-2 4-2 15,6 1 1-15,-2 2 0 0,-1 2-1 0,1 4-1 16,0-1 3-16,-3 3-1 0,1 3-1 15,-5 2-2-15,3 0-4 0,-3 1-7 0,-5 3-6 16,1 1-6-16,-1 2-5 0,-4 0-4 16,-2 2 0-16,-8 10-45 0,0-8 40 15,-2-1-3-15,-18 14-52 16,13-15 54-16,1 2 4 0,-3-2 11 0,3 1 6 16,1-3 12-16,0 1 5 0,1-2 4 15,5 1 0-15,-1-4 3 0,2 2 0 0,4-3-6 16,-1-1-5-16,3 2-10 0,2-3-3 15,3 0-7-15,4 0-9 0,4-3-12 0,1 2-20 16,7-1-14-16,0-5-14 0,7 1-17 16,0-1-4-16,5 0 2 0,0 0 18 15,2-1 21-15,4-1 18 0,0 0 14 16,-2-1 19-16,-2-3 16 0,-3-1 8 0,-4 0 9 16,-5 2 9-16,-3 0 20 0,-3 3 27 15,-3 0 19-15,-4 4 20 0,-3-2 13 16,-2 5 5-16,-1-2-6 0,-4 4-11 0,1 1-11 15,-6 4-6-15,2 2-3 0,1 1 1 0,-3 3-4 16,1 2-10-16,1 2-12 0,2 1-14 16,2 1-11-16,2 0-12 0,2 1-6 0,1-4-32 15,2 3-62-15,-2-3-92 0,1-2-166 16,0-3-178-16,1-2-216 0,1-3-197 0,0 0-83 16,1-4 12-16,0-5 128 0,2-2 154 0,-1-2 201 15</inkml:trace>
  <inkml:trace contextRef="#ctx0" brushRef="#br0" timeOffset="134981.87">25198 10376 345 0,'4'-31'466'0,"-3"1"56"16,2 5 55-16,-1 3-72 0,2 2-126 15,-1 3-100-15,1 5-73 0,1 3-74 0,-1 2-106 16,3 2-176-16,-2 4-213 0,0 2-150 16,-1 4-78-16,-3 2-20 0,-1 1 32 15,-1 4 117-15</inkml:trace>
  <inkml:trace contextRef="#ctx0" brushRef="#br0" timeOffset="135878.35">25318 10455 91 0,'-1'1'425'0,"-1"-1"61"15,1-1 45-15,-1 1 19 0,2-2-93 0,-2 2-87 16,2 0-37-16,0 0-20 0,0 0-15 15,0 0-22-15,2 2-38 0,-2-2-36 0,2 0-30 16,-2 1-12-16,0 1 0 0,0-1-3 16,0 2-2-16,0-1-12 0,1 0-16 15,-1 1-15-15,0 2-14 0,0-3-11 16,0 2-7-16,2 1-4 0,-1-1-6 16,-1 0-8-16,0 0-10 0,0-1-4 0,4 2-5 15,-4 0-7-15,1-2-8 0,1 2-2 0,0 1 0 16,-2 0 1-16,1 0 0 0,1 1 0 15,-1-1 4-15,-1 0 1 0,3 2-2 16,-1-1-4-16,-2 0-3 0,0 1-1 0,1-5-4 16,-1 3-4-16,0-1-1 0,2-1 0 0,-2-1-1 15,1-1 0-15,-1-1 1 0,2 1 2 16,0-1 2-16,-1-2-3 0,2-1 2 0,2-1-2 16,3-3-4-16,1-3-4 0,1 0-3 15,0-3 0-15,2-3-3 0,-2 2 0 16,-1-1-1-16,2 2 0 0,-3 1-2 0,0 1-2 15,1 4-2-15,-2 0-1 0,-1 3 4 16,1-1-2-16,2 4 3 0,-1 0-3 0,-2 2-2 16,4 1-32-16,1 1-54 0,0-1-75 15,3-1-108-15,-3 1-133 0,4-3-106 16,0 0-77-16,1-3-70 0,3 1-24 16,0-5 48-16,-2 2 107 0,1 2 115 15,-2-4 140-15,10-4 271 0,-15 5 214 16,-3 1 107-16,-3 1 87 0,-2 1 44 0,-3 1-1 15,-1 2-14-15,-3 0-16 0,-4 3-36 16,-1 3-55-16,0 1-56 0,-3 1-51 0,2 1-50 16,2-3-42-16,1 1-39 0,2 1-26 15,4-2-22-15,1 1-8 0,1 1-6 0,6-5-5 16,-1 0-6-16,4-3-4 0,2 0 0 16,3-1-1-16,-1-4-2 0,-2 0-5 15,2 2 2-15,-2-4-1 0,-3 2 5 16,0 0 6-16,-2 1 11 0,-2 1 4 0,-4 1 7 0,1 4 4 15,-4 0 1-15,-3 11 40 16,2-1-35-16,-2-1 3 0,-4 24 63 16,5-13-47-16,0 1 8 0,-1 4 4 15,2 2 0-15,-2 0-3 0,1 3-7 16,-2 1-11-16,1 1-16 0,0 2-13 0,0 1-8 16,0 1-9-16,-2-3-5 0,0 4-1 15,1-3 1-15,-2-2-1 0,-3-2-1 16,2-1 3-16,-3-2 1 0,-2-5 3 0,0 0 7 15,-2-2 16-15,0-2 21 0,-1-4 21 16,1-2 17-16,0-1 13 0,2-7 7 16,2 0-2-16,0-5-11 0,4-3-15 0,3-6-15 15,3-7-18-15,5-4-18 0,6-10-37 16,7-8-53-16,5-10-82 0,5-10-87 0,6-8-111 16,5-3-159-16,1-2-143 0,6 4-134 0,-5 8-139 15,5 7-82-15,-4 6 21 0,0 8 115 16,-2 3 140-16,2 8 163 0</inkml:trace>
  <inkml:trace contextRef="#ctx0" brushRef="#br0" timeOffset="136755.42">27359 10181 282 0,'-3'-8'370'16,"1"-1"45"-16,1 1 8 0,-2 1-48 0,3-2-74 15,-4 4-18-15,4-3 23 0,0 1 20 16,0 2 12-16,0-2 5 0,0 2-3 0,0 3-40 16,0-1-57-16,0 1-54 0,2 2-47 15,0 0-24-15,-2 3-4 0,1 4 15 16,-1 2 16-16,2 7 21 15,-2 3 18-15,-2 33 179 0,1-24-212 0,-3 3-23 16,3-1-22-16,-1 2-23 0,0 0-20 0,-1-4-15 16,3 0-15-16,-1-1-9 0,1-3-9 15,1 0-6-15,-1 0-2 0,3-6-5 16,-1 0-30-16,0-1-65 0,-2-3-104 0,1-4-180 16,-1-3-192-16,-1-2-240 0,-1-5-163 0,-1-5-39 15,0-4 53-15,-3-3 150 16,-1-3 174-16,-1-4 238 0</inkml:trace>
  <inkml:trace contextRef="#ctx0" brushRef="#br0" timeOffset="136921.6">27264 10213 84 0,'-1'-7'359'0,"2"-2"41"0,1 0 35 16,3-1-21-16,1 3-102 0,2-2-89 15,5 0-55-15,2 2-33 0,4-1-32 0,5 2-27 16,3 1-28-16,1 0-20 0,1 1-22 0,1 1-51 15,-4-1-99-15,0 3-124 0,-4-1-129 16,-3 2-68-16,-5 2-27 0,-1 1 23 0,-7 2 87 16</inkml:trace>
  <inkml:trace contextRef="#ctx0" brushRef="#br0" timeOffset="137119.51">27272 10521 52 0,'-14'23'356'15,"1"-2"57"-15,1-1 54 0,2-4 5 16,4 1-66 0,14 39 1068-16,4-47-1145 0,9 0-44 15,6-3-73-15,4-3-72 0,6-1-58 0,4-4-51 16,1-1-96-16,5-6-123 0,-4-2-179 16,-1-4-211-16,32-18-903 0,-44 14 748 15,-4-2 84-15,-3 1 160 0</inkml:trace>
  <inkml:trace contextRef="#ctx0" brushRef="#br0" timeOffset="137951.1">27781 10441 243 0,'-1'-3'446'16,"1"0"58"-16,-2-2 66 0,0 2 7 15,2-1-45-15,-1 1-42 0,1 1-27 16,0-1-11-16,0 2-39 0,0 0-75 0,1 1-95 16,-1 0-71-16,0 2-37 0,2 3-9 15,0 3-1-15,-2 1 12 0,0 3 16 16,1 0 9-16,-1 1-3 0,2 3-21 0,-2-1-17 16,1 1-24-16,1 0-21 0,0 0-16 0,2-1-15 15,-1 2-15-15,-1-3-6 0,1-2-8 16,-1-2-2-16,1-1-3 0,0 0-1 15,0-3-1-15,0 1 0 0,2-4 1 0,1-3-3 16,1 0-2-16,1-3 0 0,0-4 0 0,2-2-3 16,2-3-1-16,2-1 0 0,-5-4-1 15,3 0 0-15,0-4 0 16,-3 4 0-16,3-1 0 0,-3 2-1 0,-1 1 0 16,-2 3 2-16,2 3-1 0,-2 2 1 0,-3 1 2 15,2 1 1-15,-1 3-1 0,-1 2 1 16,0 1-1-16,0 2-2 0,0 3 1 0,3 1 1 15,-3 1 1-15,2-1 1 0,0 2 2 0,0 1-2 16,0 0 0-16,2-4-1 0,0 2-1 16,-1-2 1-16,2-2-4 0,1 1 1 15,3-2-1-15,-3-3-3 0,4-3-2 16,-2 0 0-16,0-2-3 0,0-2 1 0,-2-1 1 16,3-1 2-16,-3 2 3 0,-1 0 0 0,0-1 1 15,-2 1-1-15,3 2 0 0,0 0 1 16,-1 1 0-16,2 2-2 0,0 1 1 0,3-1-1 15,2 2-5-15,0 0-28 0,4 0-39 16,-1 0-44-16,2 0-52 16,0 0-54-16,0-1-49 0,23-2-327 0,-21-1 305 15,-2 0 35-15,-3 0 40 0,-3-1 57 0,0 2 58 16,-6-2 67-16,-1 0 70 16,-1 0 42-16,-6 3 36 0,-5-1 21 0,-1 3 15 15,-5 3-7-15,-3-1-13 0,-2 1-10 0,-2 4-15 16,2-2-17-1,-1 1-19-15,-11 9 18 0,16-9-58 0,6 1-7 16,3 0-1-16,0-2-5 0,6 2-3 0,2-5-1 16,3 1-1-16,0-3-4 0,2 0-1 15,2-3 1-15,-3-1-2 0,2-1 1 0,-1 0 0 16,-2 0 8-16,-3 0 16 0,2 1 14 16,-2 0 13-16,-2 2 6 0,0 1 2 15,1-1-2-15,-1 4-14 0,0-1-16 0,5 2-9 16,-4 2-2-16,4 2-4 0,2-2-4 15,2 2-4-15,1 0-1 0,4 0-19 0,0-1-59 16,0 1-97-16,2-5-144 0,1-1-134 16,2 1-172-16,0-4-155 0,-2-1-103 0,2 0 13 15,-5-1 100-15,5-4 110 0,-1 1 161 16</inkml:trace>
  <inkml:trace contextRef="#ctx0" brushRef="#br0" timeOffset="138574.75">28892 10390 91 0,'10'-12'413'0,"-4"0"77"0,-1 1 76 0,-1 1 43 16,-4 3-55-16,-1 0-63 0,-4 2-49 15,-3 5-16-15,-1 0-21 0,-5 4-48 0,-2 4-49 16,-1-1-51-16,0 3-53 0,-1 1-49 16,3 1-50-16,5 0-31 0,-2-1-28 15,7 3-15-15,1-1-9 0,4-3-6 0,3 2-4 16,2-3-10-16,4-2-15 16,47 3-226-1,-44-12 162-15,4-4 12 0,-5 0 21 0,2-1 21 16,-4-4 21-16,-1 2 23 0,0 1 32 15,-5-1 32-15,0-1 27 0,0 3 22 16,-1 2 8-16,0 0-4 0,-2 3-22 0,0 0-25 16,0 4-18-16,-2 0-10 0,0 5-5 15,-1 1 2-15,2 4 6 0,-3 5 7 0,0-1 7 16,1 4 1-16,0 2-2 0,-1 4-7 16,1 1-2-16,0 2-14 0,0 1-10 0,0 0-12 15,-2 1-10-15,-3 2-7 0,3-2-5 16,-3 1-5-16,-1-1 1 0,-2 0-3 0,0-4 1 15,-2 2-1-15,1-4-1 0,-3-4-1 16,1 3 1-16,1-5 1 0,-1-2 1 0,5-4 1 16,-4-1 3-16,5-5 3 15,3 0 1-15,-4-5 19 0,7-6-18 16,4-5-5-16,7-18-3 0,1 8-15 16,4-3-13-16,2-5-6 0,1-1-11 0,4-2-11 15,1-1-5-15,29-32-48 16,-23 31 56-16,2 0 10 0,2 3 10 15,3 0 8-15,-2 2 6 0,2 0 2 0,0 1 6 16,-1 1 0-16,-3 1 2 0,-1 1-1 0,-1-2 1 16,-7 3 2-16,-3 3 0 0,-2 2 6 15,-5 3 4-15,-4 2 4 0,-4 4 1 0,-4 3 0 16,-4 3 6-16,-4 5 11 0,-4 5 15 16,-5 1 16-16,-2 5 21 15,3 5 12-15,1 0 4 0,-1 2-8 0,3 3-13 16,5 0-15-16,3-1-18 0,4 0-13 0,2 1-8 15,6-1-8-15,5-2-20 0,3-2-56 16,2-2-98-16,1-3-127 0,4-2-228 16,-2-5-286-16,2-4-273 0,0-3-104 0,0-2 13 15,-1-3 83-15,1-1 203 0,2-2 272 16</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cm"/>
          <inkml:channel name="T" type="integer" max="2.14748E9" units="dev"/>
        </inkml:traceFormat>
        <inkml:channelProperties>
          <inkml:channelProperty channel="X" name="resolution" value="1612.54919" units="1/cm"/>
          <inkml:channelProperty channel="Y" name="resolution" value="2580.07886" units="1/cm"/>
          <inkml:channelProperty channel="F" name="resolution" value="10E-6" units="1/cm"/>
          <inkml:channelProperty channel="T" name="resolution" value="1" units="1/dev"/>
        </inkml:channelProperties>
      </inkml:inkSource>
      <inkml:timestamp xml:id="ts0" timeString="2021-08-10T09:18:12.080"/>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2060"/>
    </inkml:brush>
  </inkml:definitions>
  <inkml:trace contextRef="#ctx0" brushRef="#br0">23447 6438 97 0,'-3'-8'293'16,"-4"3"21"-16,-4-7 256 15,2 10-388-15,-17 4 287 0,16 1-279 16,-3 6 15-16,0-2 9 0,2 3 9 16,-2 2 5-16,-2 5-4 0,0 0 0 0,-2 7 18 15,3-1 4-15,-4 3-1 0,4 5-7 16,-2 2-2-16,-1 4 3 0,4 3-12 16,-1 5-14-16,0 4-27 0,3 4-21 0,-2 5-19 15,2 5-24-15,5 0-24 0,-3 4-18 16,4-1-17-16,3 2-12 0,2-3-15 0,7-2-8 15,2-3-8-15,4-4-6 0,4-1-1 16,4-5-2-16,6-2 0 0,4-8-7 0,2-3-4 16,3-4-11-16,2-8-31 0,0-3-54 15,2-7-90-15,2-8-141 0,0-5-162 16,-3-6-247-16,2-7-154 0,-3-8-39 16,-3-3 37-16,-2-5 116 0,-1-4 148 15</inkml:trace>
  <inkml:trace contextRef="#ctx0" brushRef="#br0" timeOffset="1380.26">24693 6232 221 0,'-10'-4'419'16,"0"1"39"-16,0 0 25 0,-2 3-58 16,0 0-124-16,-2 3-84 0,1 1-18 0,-3 3 16 15,3 4 26-15,-2 3 25 0,0 5 20 16,3 2 9-16,1 4-4 0,-1 6-15 0,2 3-18 15,0 3-19-15,4 1-26 0,-1 1-32 16,1 0-38-16,5 0-37 0,1-1-29 0,1-2-25 16,8-2-19-16,1-1-12 0,3-4-7 0,4-1-5 15,2-4-3-15,3-3-11 16,4-3-20-16,4-3-34 0,0-6-47 0,3-4-66 16,2-4-66-16,2-5-58 0,0-5-32 15,1-6-13-15,-2-3 15 0,-1-5 50 16,1-4 52-16,21-36-47 0,-36 32 213 15,-2 0 52-15,-7 2 59 0,1 3 64 0,-5 6 66 16,-3 1 78-16,-4 6 41 0,-2 3 22 16,-4 6-7-16,-3 7-25 0,-6 5-41 0,-2 5-49 15,-1 4-31-15,-4 5-28 0,3 1-22 16,1 0-17-16,4 6-21 0,1-5-18 0,2 2-17 16,7-1-18-16,2-4-11 0,4-1-9 15,3-1-2-15,7-2-4 0,0-4 2 16,4-2 0-16,4-5-2 0,1-4-7 0,1-3-10 15,2-3-15-15,2-5-15 0,-3-3-19 16,2-4-9-16,-5-6-12 0,-2 0-2 0,-3-4 6 16,-2 0 9-16,-6 0 12 0,-1-1 13 15,-2 2 15-15,-4 2 18 0,-1 0 10 16,-3 5 11-16,-2 3 14 0,-1 2 11 0,-5 3 9 16,0 5 8-16,-2 3 3 0,-3 4 2 15,3 3-3-15,-4 5-4 0,4 0-7 16,-2 4-4-16,2-1-6 0,1 4-3 0,4-1-9 15,1 2-6-15,2-2-5 0,2 1-2 0,3 0-4 16,3-2 0-16,4-1 1 0,1-2 3 16,4 0-1-16,1-4 1 0,3-3-2 15,1-2 4-15,5-3-3 0,3-3 1 0,0-5-4 16,1-1-2-16,31-21-30 16,-28 9-9-16,1-4-21 0,-4-6-18 0,0-3-18 15,-3-7-5-15,-5-2-2 0,-2-2 4 16,-4-2 20-16,-2-2 19 0,-2 1 11 0,-5 2 23 15,-2 1 14-15,-1 3 13 0,-1 4 9 16,-2 1 6-16,-2 4 15 0,-3 3 9 0,2 3 18 16,-2 3 6-16,0 2 7 0,-1 5 8 0,2 2-2 15,1 3-2-15,-1 3-17 0,1 3-9 16,2 3-13-16,-1 5-9 0,0 3-6 16,0 7 3-16,2 7 12 0,1 5 13 0,1 7 19 15,-1 4 21-15,-1 6 8 0,3 5 5 16,3 2-8-16,0 4-10 0,0 0-11 15,1-1-20-15,2 0-18 0,1-1-13 0,2-6-3 16,0 0-8-16,3-3-7 0,3-4 0 16,0-4-5-16,3-2-27 0,3-5-43 0,-4-3-49 15,5-6-54-15,0 0-92 0,1-9-129 16,4-4-111-16,1-7-126 0,1-4-144 0,1-7-109 16,0-4-1-16,-4-4 85 0,3-6 112 0,-2-1 150 15</inkml:trace>
  <inkml:trace contextRef="#ctx0" brushRef="#br0" timeOffset="2428.12">25935 6469 97 0,'9'-16'445'0,"-6"3"96"0,-1 1 84 0,-2 4 65 16,-2 1-86-16,-1 5-109 0,-3 2-57 16,0 5-36-16,-1 4-36 0,-2 3-36 0,0 2-37 15,-1 6-33-15,0 0-36 0,2 4-38 16,1-1-36-16,2 0-31 0,2 1-32 16,1-3-22-16,4-1-19 0,-1-1-15 0,4-1-11 15,4-2-8-15,1-2-1 0,1-3-4 16,5-2-1-16,-2-2-1 0,5-4 2 0,-1-5-3 15,0-3-17-15,1 0-23 0,-1-7-25 16,1-3-28-16,-5-4-20 0,2-3-17 0,-7-3 0 16,1-1 12-16,-2-5 19 0,-5 4 24 15,-2 0 17-15,-2 1 21 0,-2 4 17 16,-2 1 18-16,-3 4 13 0,2 4 11 0,-4 2 8 16,-1 5 5-16,2 1 2 0,-3 4-3 15,0 4 3-15,-1 3-4 0,4 4 2 0,-5 4-5 16,2 1-3-16,3 3-2 0,1 0-8 15,3 1-4-15,1 1-8 0,2 0 1 0,2-2-4 16,3-1-1-16,4 0-2 0,1-2 0 16,1-1 1-16,4-4 0 0,1 0 1 0,2-3 1 15,1-2 2-15,-1-3-2 0,3-2-2 16,0-3-1-16,1-3 0 0,1-3 1 16,-4-5 1-16,2 0 0 0,0-5 1 15,-3-3-2-15,1 0-1 0,-2 0-2 16,0-2-2-16,10-16-1 0,-15 24 5 15,-2 4 1-15,0 1 1 0,1 2 4 0,-2 5 6 16,-1 2 9-16,2 4 13 0,1 3 7 16,-1 3 3-16,2 3 0 0,1 1-5 0,-3 1-10 15,1 1-14-15,4 1-6 0,-2-3-3 16,0 2-2-16,5-1 0 0,-2-1-1 0,2-3-1 16,0-2 1-16,3-1-6 0,1-3-13 15,-1-2-12-15,0-2-13 0,2-3-5 0,-4-1-4 16,2-5 1-16,-3-1 10 0,0-2 11 15,-5-6 9-15,0 3 5 0,-3 0 8 0,-2 0 14 16,-1 4 17-16,0 0 20 0,-2 5 16 16,1-1 12-16,-2 6 2 0,-2-1-9 0,0 4-7 15,-2 3-2-15,1 6-1 0,-4 0-5 16,4 6 6-16,-1 0-1 0,2 0-8 16,3 1-13-16,2 2-10 0,-1-1-8 15,5-3-6-15,0 1-5 0,5-2-10 16,1-2-33-16,2 0-40 0,2-4-48 0,1-1-56 15,6-3-72-15,-1-2-94 0,2-4-92 16,3-2-62-16,0-3-33 0,1-3-51 0,3-5-43 16,-4-1 33-16,0-3 85 0,-4-1 107 15,-3-2 117-15,-3-1 178 0,-3 2 180 0,-4 2 127 16,-3 0 106-16,-2 3 86 0,-5 1 59 16,-2 3 7-16,-1 2-1 0,-3 2 1 0,-4 3-33 15,0 1-54-15,-2 4-70 0,-4 4-50 16,0 3-40-16,0 3-36 0,-4 4-27 0,4 4-25 15,-2 1-27-15,4 1-24 0,0 2-23 16,4-3-21-16,4 2-14 0,2-4-8 0,2 1-2 16,4-4-6-16,2-2-8 0,2 0-14 15,0-5-22-15,4-4-26 0,3-1-29 16,-2-7-32-16,2-2-33 0,1-5-24 0,-3-6-10 16,-1-5 12-16,1-2 19 0,-6-5 24 15,-1-5 37-15,-6-2 36 0,-1-3 35 16,-3-4 29-16,-3-2 37 0,-2 3 49 15,1-1 38-15,-4 8 40 0,3 2 38 0,2 4 28 16,1 7 4-16,-1 4-23 0,1 4-29 0,4 5-29 16,-1 7-6-16,1 7-1 0,2 10 9 15,1 7 21-15,1 9 20 0,0 6 8 0,3 3-18 16,-3 6-34-16,1 1-36 0,-1 3-33 16,2-1-26-16,-4 0-26 0,4-2-47 0,-2-3-70 15,2-3-97-15,-2-4-115 0,0-2-214 16,-1-4-234-16,1-7-286 0,-2-1-111 0,-1-6 1 15,-1-2 64-15,-2-7 186 0,-1-2 225 16</inkml:trace>
  <inkml:trace contextRef="#ctx0" brushRef="#br0" timeOffset="3112.21">28391 5821 153 0,'2'-8'426'0,"0"3"62"0,-4-2 48 16,0 3-18-16,1 1-92 0,-1 2-94 0,1 2-43 15,-3 5-12-15,-1 7 17 0,1 2 20 0,-5 8 13 16,4 7 16-16,-3 6-3 0,1 6-15 16,1 5-26-16,-3 5-29 0,1 6-32 15,0 0-35-15,-1 3-28 0,0 2-24 16,1-1-23-16,0-4-28 0,1-1-22 0,0-1-17 15,-1-5-20-15,2-2-14 0,1-5-10 16,1-3-9-16,2-3-24 0,2-6-50 0,2-1-63 16,4-7-94-16,0-4-163 0,5-6-168 15,2-4-243-15,1-8-165 0,5-7-53 0,0-3 34 16,2-7 129-16,2-3 158 0,2-3 250 16</inkml:trace>
  <inkml:trace contextRef="#ctx0" brushRef="#br0" timeOffset="4177.64">29060 6154 4 0,'3'-14'308'0,"-1"2"40"15,0-5 38-15,-2 5 6 16,0-3-64-16,0 3-49 0,-4 0-15 15,1-10 281-15,1 13-292 0,-2 2-34 0,-1 1-24 16,-2 1-24-16,-2 3-33 0,0 2-27 16,-4 4-7-16,-4 2 2 0,-1 4-2 15,-3 4-8-15,3 3-8 0,-2 2-4 0,2 2-14 16,2 2-17-16,3-1-18 0,4-2-8 16,2-1-8-16,3 0 0 0,4-2-4 0,4-1 1 15,1-3 2-15,3-1-4 0,3-3 0 16,2-4-4-16,1-2 1 0,3-3-3 0,-2-5-2 15,2-2 1-15,-3-3-2 0,2-3 5 16,-3-1 4-16,-3 0 6 0,-2-1 30 0,1 1 45 16,-5 0 47-16,0 3 29 0,0 3 19 15,-4 2-1-15,1 4-25 0,-1-1-43 0,2 6-38 16,0 5-18-16,-1 5-11 0,1 5 11 16,-1 5 11-16,3 2 8 0,1 4 1 15,-2 2-10-15,2 1-8 0,0 2-17 16,0 2-11-16,0 0-11 0,0 0-7 15,1 1-9-15,-1-2-3 0,-1 0-2 0,0-2-3 0,-3-1-2 16,-1 2-1-16,0-4 2 0,-3 0-1 16,-3-2 0-16,1-2 0 0,-1-2 1 15,-2-3 2-15,-3-2-1 0,2-1 1 0,-3-4-2 16,-2-1 2-16,5-5-1 0,-4-1 4 16,-1-4-4-16,3-3-1 0,-2-1 1 0,4-4-6 15,1-2-6-15,3-3 1 0,1-2-5 16,4-5 0-16,4-1-4 0,1-2 2 0,1-4 1 15,5-1-4-15,3-2 0 0,1-5-3 16,3-2 2-16,4-2 0 0,-1-6 0 0,5 0 6 16,-1-4 3-16,2-1 1 0,-2-1 1 15,2 1 3-15,-5 2 3 0,0 2-1 0,-2 4 2 16,-3 3 2-16,-4 2 2 0,-1 8 0 16,-3 4 0-16,-4 5-2 0,3 2 0 15,-7 4-2-15,3 4-3 0,-4 4-2 16,0 1-3-16,-2 2 1 0,2 3-2 0,2 2 4 15,1-1-1-15,2 2 2 0,3 0 6 0,4 1 0 16,2 0 1-16,4 0 0 0,-1 0 2 16,4 0-6-16,-3 2 1 0,2 0-1 0,-3 2-2 15,-3 3 3-15,0 2 4 0,-2 0 6 16,-6 2 0-16,-2 1 4 0,0 3 2 16,-4 0-3-16,0 0-3 0,-4-1-6 0,4 1-3 15,0-3-9-15,5-1-20 0,0-2-23 16,3-4-39-16,4-2-43 0,3-5-54 0,4-1-54 15,-2-4-45-15,5-5-34 0,2-2-14 16,-1-5 8-16,-2 0 27 0,0-4 42 0,-4-2 54 16,1-3 66-16,-3 0 81 0,-4 0 85 15,-1 4 93-15,-2 0 90 0,-5 3 65 16,-2 2 34-16,-2 4-3 0,-7 3-25 0,-1 2-43 16,-3 4-53-16,-3 4-40 0,0 1-23 15,0 1-20-15,0 2-17 0,1-2-20 0,5 3-21 16,2-3-18-16,6 0-12 15,-1-2-5-15,5-2-4 0,4-1-3 0,2-2-1 16,5-2-3-16,2-1 0 0,2-2-7 0,-2 0 0 16,1 1 0-16,-3 1 0 0,0-1 1 15,-3 4 0-15,-2 0 4 0,0 4 6 16,-1-1 14-16,-3 4 15 0,-2 3 15 0,0-2 9 16,1 2 4-16,-2 1-5 0,1 1-11 0,0-2-29 15,4 1-52-15,-1-3-90 0,5-1-157 16,3-4-182-16,5-2-263 0,0-2-207 0,7-4-74 15,-1-2 16-15,2-1 120 0,1-2 162 16,2-2 252-16</inkml:trace>
  <inkml:trace contextRef="#ctx0" brushRef="#br0" timeOffset="5006.13">30340 6082 296 0,'-4'3'352'15,"-1"2"51"-15,-2 1-6 0,2-1-43 0,1 5-46 16,-2-1-43-16,1 1-31 0,2 0-36 16,1 0-42-16,2-1-35 0,2 0-28 0,-1-1-21 15,6-1-17-15,2-2-17 0,1-2-6 16,2-1-9-16,6-2-4 0,-1-2-5 16,0-5-4-16,4-1 1 0,-5 0-4 0,1-3 7 15,-2-1 25-15,-2 2 40 0,-1 0 55 16,-2-2 63-16,-2 5 62 0,-3 0 42 0,-1 2 7 15,0 2-22-15,-4 2-47 0,4 2-52 0,-4 4-50 0,-2 2-32 16,0 6-18-16,2 4-4 16,0 4-2-16,0 4 1 0,0 4-12 0,0 1-12 15,4 5-7-15,0-1-10 0,1 4-8 0,-2-2-4 16,2 1-4-16,1 1-6 0,1-4-7 16,-2 1-3-16,2-2-2 0,-2-3-3 0,0 0 0 15,-2-3 0-15,-2-2-2 0,-1-4 1 0,-1-1 11 16,-2-1 11-16,-2-4 18 0,-3-1 15 15,-1-4 13-15,-4-2 11 0,0-2-2 0,-4-5-11 16,0-1-15-16,-1-3-12 0,-3-4-14 16,5-4-14-16,-1-2-25 0,4-5-45 15,3-5-58-15,5-1-86 0,3-6-162 0,9-1-170 16,3-3-230-16,6-2-179 0,5 2-58 0,2 0 20 16,6 1 131-16,1 1 151 0,1 4 246 15</inkml:trace>
  <inkml:trace contextRef="#ctx0" brushRef="#br0" timeOffset="5538.68">30971 6179 150 0,'-2'4'368'0,"2"-3"85"0,0-1 24 0,0 0-19 16,0-3-37-16,4-2-50 0,-1 0-65 16,1-3-60-16,1-2-39 0,1-2-31 0,1-1-30 15,1-4-30-15,1 2-24 0,1-2-11 16,-2 0-10-16,4-2-2 0,-2 1 3 0,-1 2 2 16,2 2-6-16,-1 1-2 0,-4 2-5 0,1 3-12 15,-3 1-9-15,-1 2-7 0,-1 3-9 16,-2 2 5-16,-2 0-7 0,0 4-7 0,-3 2-3 15,0 1-6-15,1 2 2 0,1 1-10 0,0 0 2 16,1 1 2-16,1-1-2 0,1 0 0 16,1 0 5-16,-1-1-1 15,4-1 2-15,-1-1 1 0,-2-1 3 0,4 0 3 0,-1-2-1 16,1 1-2-16,0-2 0 0,-2 1-3 16,2-1 1-16,-1-1-3 0,0 1 7 0,0-2 9 15,-3 1 11-15,3-1 12 0,-2 0 10 0,0-1 12 16,-1 2-2-16,1-1-1 0,-2 1-9 15,0-2-8-15,0 3-8 0,0-1-5 0,0 5-3 16,0 0 0-16,-3 3 6 0,1 2 2 16,-1-2-2-16,-1 4-1 0,0 1 5 0,1-1-6 15,-2-1-6-15,2 0-6 0,0 1-2 0,-2-3-6 16,2-1-7-16,-1 2-1 0,0-3-4 16,3-1-12-16,-3-3-35 0,3 1-73 0,1-1-122 15,-2-4-135-15,1-2-202 0,1-1-207 0,-2-2-81 16,0-4 12-16,2 1 93 0,2-3 116 15,0 1 196-15</inkml:trace>
  <inkml:trace contextRef="#ctx0" brushRef="#br0" timeOffset="6549.1">31537 5907 209 0,'-2'-7'368'16,"0"0"58"-16,1 0 29 0,1 2-42 15,-3 0-51-15,-2 3-26 0,4 0-7 0,-6 2 7 16,1 3 1-16,-2 1 13 0,-1 3 2 0,-1 3-16 16,0 2-22-16,0 2-41 0,0 0-32 15,2 1-42-15,0 4-34 0,0-2-36 16,5 0-33-16,2 1-27 0,1 1-21 0,3-3-15 16,3 0-10-16,2 1-11 0,1-4-3 0,3 0-5 15,2 1-6-15,4-4-21 0,0-3-32 16,2-3-37-16,1-1-47 0,1-3-55 0,2-3-50 15,-1-3-26-15,3-1-13 0,-4-3 19 0,2-5 35 16,-2-1 49-16,-3 0 53 0,-2-2 50 16,-1 0 51-16,-3 1 46 0,-5 2 60 0,-2 2 45 15,-2 1 37-15,-4 4 14 0,-1 3 2 16,-7 0-11-16,0 5-26 0,-1 1-22 0,-5 3-20 16,1 3-7-16,-3 1-4 0,5 0-7 15,0 1-20-15,2 0-20 0,4 0-13 0,2 0-9 16,3-2-7-16,3 2-4 0,3-4 0 0,5 0 0 15,2-2-1-15,1-1-3 0,2-4 0 16,1 1-4-16,-1-4 0 0,0 1 1 0,-3-1-2 16,-1 0 2-16,-2 3 5 0,-2-3 1 15,0 5 9-15,-3-2 8 0,-1 2 14 0,1 0 13 16,-2 2 11-16,0-2 10 0,2 5 7 16,0-1-7-16,1-1-7 0,2 2-11 15,0-1-12-15,3-1-13 0,3 0-10 0,0-1-9 16,5-2-6-16,1-2-15 0,0-1-23 0,2-4-19 15,1 0-24-15,1-3-24 0,-2-2-21 0,4-2 2 16,-4-3 10-16,0-1 15 0,-5-7 24 16,0 0 25-16,-2-5 18 0,-1-4 17 0,-4-2 12 15,-2-7 22-15,-4 2 19 0,2 0 23 0,-4 2 27 16,-2 3 34-16,-2 4 28 0,1 4 4 16,-4 4 8-16,4 4-2 0,-2 5-11 0,1 2-26 15,0 2-35-15,2 5-22 16,-1 2-22-16,-2 4-22 0,-1 3-12 0,1 6 5 15,-2 6 14-15,-2 6 23 0,0 6 15 0,3 4 20 16,-1 4 20-16,1 3 2 0,1 3-5 16,2 0-14-16,1-1-9 0,0 3-18 0,3-3-24 15,2-1-9-15,0-2-13 0,3 1-7 0,2-5-5 16,2 0-3-16,3-4-1 0,0-3-4 16,2-4-8-16,0-3-21 0,2-4-29 0,1-6-35 15,0-4-42-15,2-3-41 0,0-6-30 0,0-4-6 16,0-3 8-16,2-4 16 0,-3-4 31 15,-2 1 37-15,-1-3 39 0,-5 4 30 0,0-2 41 16,-5 4 47-16,-4 3 39 0,0 3 24 16,-3 4 17-16,-2 0 8 0,-1 3-3 0,-3 4-7 0,-1 4-9 15,-3 3-7-15,1 1-8 0,0 4-4 16,3 0-13-16,-1 3-22 0,3 0-18 16,3-1-11-16,1 0-10 0,5 0-13 0,2-1-30 15,3-2-55-15,5-1-80 0,2-3-112 0,2-3-202 16,4-3-209-16,1-5-259 0,1-3-115 0,-1-5-13 15,2-1 62-15,-2-7 180 0,-3-3 198 16</inkml:trace>
  <inkml:trace contextRef="#ctx0" brushRef="#br0" timeOffset="6827.65">32794 5403 208 0,'-5'-13'452'0,"1"1"66"0,1 0 51 0,2 2-7 15,4 0-79-15,-2 4-70 0,6 0-39 0,-1 1-15 16,7 2-11-16,1 3-21 0,3 3-40 16,4 3-43-16,0 5-37 0,4 4-32 0,2 4-24 15,-1 5-26-15,0 6-12 0,-1 4-8 0,-3 7-5 16,2 3-1-16,-2 6-1 0,-6-2-7 16,0 7 0-16,-7-1 4 0,-2 2 8 0,-4 0-2 15,-5 1 2-15,-3 1-4 0,-3-4-7 0,-5 4-19 16,-2-4-16-16,-5 1-20 0,-3-2-12 0,-5 1-29 15,-2-4-68-15,-5-4-109 0,-4 2-232 16,-4-7-306-16,-4 0-269 0,-4-4-124 0,-5 0-15 16,3-6 67-16,-2-4 206 0,4-3 296 15</inkml:trace>
  <inkml:trace contextRef="#ctx0" brushRef="#br0" timeOffset="7744.14">30930 6228 165 0,'1'-2'256'0,"6"-1"-10"16,-2 0 17-16,4-4 16 0,-1 1-5 15,0-1-11-15,0-2-14 0,3-3-17 0,0 1-20 16,-2-1-32-16,4-2-28 0,-5 0-10 0,1 2 4 16,2-3-2-16,-1 2 2 0,-4-2 0 0,5 0-1 15,-3 2-22-15,-2-3-11 0,1 3-2 16,0 0-2-16,-2 1-4 0,-2 1 9 16,1 1 8-16,-3 1 5 0,1 1-9 0,0 2-7 15,-2 2-3-15,0-1-7 0,0 1-16 0,0 1-11 16,-2 1-10-16,0 1-8 0,2-1-15 0,-1 2-15 15,-1 0-10-15,-1 2-7 0,0 1-5 16,-2 2-6-16,-3 0 3 0,2 3 3 16,1-1 1-16,2 3-2 0,-2-1 1 0,2 1 3 15,1 0 2-15,2 1 2 0,2 2 0 16,-1 1 1-16,3-1 1 0,2 1-3 0,0 1-3 16,4-2-2-16,2 2-2 0,0 0 4 0,-2 0-1 15,3 0 1-15,-1 0-1 0,-2 0 1 16,2 0 0-16,-3 0 7 0,0 0 23 0,-1-2 15 15,-1 2 11-15,-2 0 20 0,-1-3 12 16,-3 2 1-16,-1-2-14 0,0 0-15 0,-4 0-12 16,-1-2-11-16,-3 2-18 0,-1-2-15 0,-4 0-45 15,-1-2-93-15,-2-1-180 0,-1-1-246 16,-2-1-259-16,-21-2-1118 0,20-2 1001 16,-1-2 156-16,4-1 232 0</inkml:trace>
  <inkml:trace contextRef="#ctx0" brushRef="#br0" timeOffset="36639.92">25254 8749 63 0,'-4'0'163'32,"1"0"-11"-1,-8 0 722-31,10 0-498 31,1-1-194-15,0 1 206-16,0 1 5 31,0-1-225-15,-2 0 371-1,2 2-218 17,7 3 0-32,7-3-93 31,4 0-27-31,97-14 327 31,-87 7-472-15,312-57 114 15,-225 40-165-15,48-15-7-1,-129 25 2 1,-7 5 5 15,16-12 28-31,-46 16-100 16,0 2 6-16,-8-3-123 15,-2 2-41-15,-6-3 16 0,11 4 130 16,0-2 14-16,0 0 14 0,-1-1 14 0,0 1 11 16,-1-2 9-16,-2 0 5 0,3 3 5 15,-2-3 2-15,2 0 3 0,-1 3 3 0,2-3-1 16,-1 2 1-16,1-1 1 0,0 1 0 15,2 2 1-15,-3 0-1 0,2-2 5 16,2 0 0-16,1 3 2 0,0 0 3 16,1-2 1-16,2 2 2 0,-4 0-1 15,4 0 1-15,1 0 1 0,0 0-1 0,0 0-3 16,0 0 2-16,1 0 7 0,-1 0-8 16,3 0 1-16,-1 0 4 0,1 0 7 0,-2-1 1 15,4 1-5-15,-2-2 6 16,4 2 0-16,7 0 18 0,-8 0-27 0,-1 2-1 15,0-2-3-15,0 1 5 0,1 1-1 0,-2-2 4 16,1 3 5-16,2 0 1 0,-2-1 1 16,2 3-1-16,-1 2 1 0,-1-4 1 15,2 6 0-15,-1-2 9 0,2 2-4 16,-2 0-2-16,1 1-1 0,-3 1-3 0,3 1-7 16,0 0-3-16,-2 0 0 0,2 1 1 0,-4 1 4 15,2-2 0-15,-4 5 5 0,1-2 3 16,-1-2 5-16,-1 2 1 0,-1-2 1 15,-1 1 1-15,-1-1 2 0,-2-1-1 0,-1 2-1 16,-1-2-5-16,-3-2-5 0,2 2-2 16,-4-2-9-16,-2-1-4 0,3 1-5 15,-1-2-2-15,-1 0-2 0,3 0-1 0,0-2-11 16,5-2-47-16,-2-2-111 0,4 2-135 16,1-4-186-16,4-1-248 0,1-2-119 0,2-3-24 15,5 0 73-15,0-2 114 0,5-1 178 16</inkml:trace>
  <inkml:trace contextRef="#ctx0" brushRef="#br0" timeOffset="38153.35">27323 8395 156 0,'1'-5'195'0,"3"0"-20"0,-1-2-8 16,-2 2 6-16,-1-2 11 0,2 2 19 0,1-1 20 15,-3 0 15-15,0 0 8 0,0 0-8 16,0 0-20-16,0 2-27 0,-3-1-13 0,1 1 3 16,1-1-15-16,-1 2 1 0,-1-1-15 15,0 1 0-15,0 1-22 0,-1 0-26 0,1 1-20 16,0 1-25-16,-5 1-12 0,4 3-13 15,-5 3-7-15,0 3 1 0,0 3 11 16,-3 3 18-16,3 0 14 0,0 2 15 0,-3 2 16 16,4 1 9-16,-2 1 7 0,2 2-7 15,0-3-6-15,3 2-10 0,2-1-12 0,-2 2-14 16,5-1-13-16,0 0-7 0,5-2-6 16,-2-1-8-16,2 1-5 0,4-1-4 15,2-3-3-15,0-1 0 0,4-3 1 0,3-1-1 16,1-2-5-16,1-3-1 0,2-2 0 0,-1-3-3 15,5-4-3-15,-1-5-3 0,4-1 4 16,1-2-6-16,0-3-2 0,-2-4-4 16,2-1 0-16,-3-6-4 0,-2-1-5 15,-1-3-2-15,-3-6-3 0,-2 0 1 0,-2-1-3 16,-3 0 1-16,-2-1 4 0,0 2 5 0,-4 2 2 16,-2 0 2-16,2 1 0 0,-7 2 5 15,1 5-4-15,-2 0 1 0,-2 1-2 0,2 4 2 16,-1 0 2-16,-3 2-1 0,2 1 3 15,0 5 1-15,1-1 1 0,-2 4 0 16,3 1 0-16,-4 1-1 0,4 1-2 0,-1 3-6 16,1 2-1-16,0 0-3 0,0 4-2 15,0 2 2-15,0 3-1 0,0 0 7 0,0 3 7 16,0-1 7-16,0 2 7 0,0 2 13 16,0 1 14-16,1 1 12 0,-1 2 5 15,0 2 2-15,-1-3 6 0,1 5-3 0,0-2-9 16,0 3-8-16,0 0-4 0,0-1-3 15,-2 2-6-15,2 0-7 0,-2 0-5 0,2 0-3 16,0-2-8-16,0 2-2 0,2-3-6 16,-2-1-2-16,2 0-3 0,-2-1-4 0,0-3 0 15,1-1 0-15,-1-3 1 0,2-3 0 16,0 2 3-16,-1-7 2 0,1 0 2 0,-1-3 2 16,3-2 1-16,5-7 3 0,-1-2-7 15,3-4-2-15,5-4-2 0,0-2-2 0,1 0-6 16,3-3 0-16,-1 4 4 0,2 4 0 15,-2 0 2-15,-2 4 3 0,0 3 6 16,0 5 5-16,-2 2 5 0,1 5 2 0,0 2 3 16,-3 2-3-16,0 4-1 0,-1 0-5 15,-1 2-6-15,1 0-4 0,0 2 0 0,-2 0-18 16,2-1-40-16,-3 2-47 16,4-4-57-16,-4 1-80 0,3-3-91 0,-2-4-82 15,1 0-40-15,1-4-12 0,2-3 11 16,-3-3 39-16,1-4 71 0,3-2 83 15,-6-2 71-15,17-17-11 0,-16 12 186 16,0-2 50-16,0-1 26 0,-1 1 27 0,0 0 37 16,-1 2 42-16,1 1 47 0,-4 1 44 15,2 1 49-15,-6 3 31 0,1 2-1 0,-4 2-38 16,1 2-53-16,-7 0-62 0,-1 6-59 16,-4 1-50-16,-3 4-28 0,0 0-18 0,1 1-8 15,2-2-8-15,-1 2-8 0,4-2-1 16,4 1-6-16,-1-3-1 0,6 2-1 0,2-4-1 15,2 0 5-15,6-1-1 0,0-2 1 16,4 0-1-16,-1 0 0 0,2 2-1 16,-1-1-2-16,1 3 1 0,-3-1 1 0,1 2 6 15,-3 0 5-15,0 2 0 16,-1 0 6-16,-1 1-3 0,0 0-1 0,-2 0-4 16,-2-1-26-16,1-2-102 0,-1 3-153 15,-1-3-197-15,1-1-254 0,-2-4-132 0,1 3-51 16,0-6 63-16,3 1 129 0,0-3 188 15</inkml:trace>
  <inkml:trace contextRef="#ctx0" brushRef="#br0" timeOffset="38555.55">28518 8508 169 0,'-2'-3'463'0,"2"-1"85"16,0 0 95-16,0 1 52 0,0 0-76 0,0 0-81 15,0 2-49-15,2-1-42 0,-2 2-67 16,0 0-72-16,3 0-67 0,-3 0-55 15,1 3-38-15,1 0-23 0,1 2-12 0,0 0-2 16,0 2-6-16,1 1-6 0,-3 4-9 16,1 0-12-16,0 0-12 0,-2 1-18 0,0 0-10 15,0 0-10-15,0 2-13 0,1-3-2 16,1 0-9-16,-2-1-1 0,1-2-3 0,1-1 0 16,2-2 1-16,-1-1 0 0,2-3 4 15,2-2 0-15,1-2 1 16,2-6 0-16,0 0-2 0,1-2-2 0,2-5 1 15,-2 2 3-15,1-3-5 0,-2 1 8 0,0 2 20 16,-2 2 26-16,1 1 22 0,-3 3 15 16,1 0 18-16,-1 4 5 0,0 1-7 15,0 2-12-15,1 4-11 0,1 1-8 0,1 0-11 16,1 5-12-16,-4-2-9 0,2 3-14 0,0 1-10 16,0-2-10-16,-4 2-38 0,5 0-59 15,-6-1-81-15,3-1-103 0,-3 0-155 16,2-2-184-16,0-3-129 0,-1-3-140 0,3 1-120 15,-1-6-6-15,2 1 95 0,-2-4 158 16,4-3 142-16,-1-2 191 0</inkml:trace>
  <inkml:trace contextRef="#ctx0" brushRef="#br0" timeOffset="39219.8">28929 8545 84 0,'4'-9'430'0,"1"1"92"16,-1 1 108-16,0 1 63 0,-3-1-30 16,3 4-77-16,-4-1-53 0,1 0-49 0,1 3-73 15,-2-1-83-15,0 2-76 0,1 0-65 16,-1 2-49-16,4-1-36 0,-3 3-21 15,2 3-15-15,1-1-6 0,-3 4-10 0,3-1-9 16,0 3-9-16,-1-4-6 0,0 1-10 16,0 0-5-16,1-2-5 0,-3-1 0 0,4 0-4 15,-2-2-4-15,5 0 0 0,-3-4-4 16,3-2-4-16,0-1 2 0,2-4-1 0,2-1 1 16,-1-4 1-16,1-1 2 0,3 0 1 15,-1 1 2-15,-1-2 2 0,1 3 1 16,6-7 8-16,-10 11 2 0,-2 2 6 15,-2 2 8-15,2 3 11 0,1 0 5 16,-1 3 6-16,2 2-1 0,1 0-6 0,-2 0-5 16,3 3-11-16,1-1-7 0,0-2-6 15,3 3-6-15,-2-1-4 0,4-2-1 0,-1-2-3 16,0 2 1-16,1-1-8 0,-1-4-9 16,-1 0-5-16,-2 0-3 0,-1-4-1 15,-1-1 1-15,-2 2 4 0,-2-4 9 16,0 0 6-16,-2 1 10 0,-3-1 15 0,1 3 13 15,-3 1 16-15,1 0 13 0,-4 2 5 16,1 2-2-16,-3 1-11 0,3 2-10 0,-3 2-9 16,0 2-6-16,2 2-3 0,-1 0-2 15,3 4-1-15,3-3-2 0,0 2-4 0,2-1-4 16,0-2-3-16,1 2-2 0,2-2 2 16,1-3-1-16,0-2-1 0,2-2-8 0,1-3-14 15,1-1-21-15,3-3-21 0,-4-4-16 16,4-1-5-16,-2-6-2 0,0 0 12 15,-1-3 20-15,0-4 18 0,-1 0 14 0,1 1 10 16,-2-2 5-16,-1 6 4 0,-4 0-1 16,1 2 2-16,0 4 0 0,-2 4-1 0,0 1 2 15,0 2-1-15,-1 4 1 0,3 2 6 0,0 1 0 16,1 4 3-16,0 1 2 0,2 3 2 16,-2-2-3-16,0 6-3 0,0 0-2 15,-1 0-1-15,0 1-3 0,-1-2 2 16,4 18 3-16,-7-17-6 0,1-2 2 15,-2 0 0-15,-4-3 0 0,-2 2-4 16,-3-4-29-16,1 1-68 0,-5-4-167 0,-2-2-202 16,1-1-276-16,-2-4-211 0,1-1-85 15,-1-2 6-15,4 0 133 0,1-4 184 16,0 4 268-16</inkml:trace>
  <inkml:trace contextRef="#ctx0" brushRef="#br0" timeOffset="40132.96">29717 8543 6 0,'-1'-3'262'16,"-2"-1"33"-16,3-1 27 0,0 0-32 15,3-5-13-15,2 0-17 0,-2-3-6 16,0-2 4-16,0-3-1 0,3-3-1 0,-3-2-13 16,1-3-24-16,-1-6-16 0,-2 2-4 15,3-4-7-15,-1 2-4 0,-2-2-20 0,1-1-5 16,0 0 11-16,-2 2-3 0,0 1 0 16,-2-3-24-16,0 5-15 0,1 1-16 0,-2 1-16 15,-1 2-16-15,3 0-5 0,-2 4-1 16,1 3 1-16,-1 4 4 0,1 1-6 15,-1 1 0-15,0 7-14 0,2-2-14 0,-1 4-14 16,-1 2-11-16,0 4-7 0,-1 4 3 16,0 3 8-16,0 6 16 0,-1 5 23 15,0 3 16-15,0 2 16 0,2 7 11 0,-2 0 7 16,0 3 3-16,2-1-2 0,-1 3-10 0,2 1-8 16,-1-1-14-16,3 1-12 0,0 3-10 15,1-3-11-15,1-1-5 0,2 1-8 0,-1-1-6 16,0-5-6-1,2-1-11-15,0-1-4 0,0-2-4 0,2-1-2 0,2-5-1 16,-1-1-2-16,1-4 3 0,4-2-1 0,-1-3-3 16,2-4 4-16,2-3 0 0,2-3 0 15,-1-4 0-15,4-3-4 0,-1-3 2 0,-1-4-4 16,2-5-1-16,-3-1-6 0,-1-4 0 16,0-3-2-16,-1-1-1 0,-2-1 2 0,-3 0 0 15,0 2 6-15,-2 4 1 0,-1 1 1 16,-1 1-1-16,-2 6 0 0,-1 3-1 15,-2 2-3-15,-2 2-3 0,0 5 2 16,-5 5-1-16,1 2-1 0,-1 5 5 0,0 4 2 16,0 2 0-16,3 0 1 0,1 1 0 15,2-1 0-15,3 3-1 0,2-3-1 0,1-2 1 16,3-1 0-16,0-2 1 0,1 1-1 16,3-4 0-16,-3-2 0 0,3-2 0 0,1-2-1 15,-4-1-3-15,1-2-3 0,1-2 2 16,-2-1-1-16,-1 3-2 0,-2-2 0 15,-4 2 3-15,2 2 0 0,-2 0 2 0,-1 3-2 16,-2 3 4-16,-2 1 0 0,-2 3 1 16,-2 0 1-16,-4 1-1 0,-1 1-3 0,-1-1-20 15,-6 0-48-15,-2 0-69 0,-2 1-121 16,-3-4-220-16,-3 2-265 0,-3-4-245 0,0-1-100 16,0 2-1-16,0-2 76 0,2-2 200 15,1 0 257-15</inkml:trace>
  <inkml:trace contextRef="#ctx0" brushRef="#br0" timeOffset="43165.05">26202 4182 15 0,'-2'-2'249'0,"2"0"29"16,0-3 25-1,-1 2-56-15,-1-4 128 0,2 2 3 16,-1 0 27-16,1 5-207 16,1-2-18-16,-1 2-28 0,0-1-32 0,0 2-28 15,0 1-19-15,-1 4 4 0,-1 2 20 0,-1 5 25 16,-2 2 30-16,-1 5 37 0,-2 3 30 16,0 3 10-16,-2 3 1 0,0 8-5 0,-2 1-8 15,-2 4-15-15,3 4-20 0,-2 2-14 16,1 3-22-16,1-2-18 0,1 4-15 0,1 2-9 15,3-1-12-15,-1-2-15 0,2-3-13 16,4 0-10-16,-4-2-11 0,4-3-11 0,-1-5-8 16,2 0-7-16,2-6-6 0,-2-1-6 15,1-4 0-15,4-5-2 0,-4-3 3 0,1-3-3 16,-1-2 6-16,1-5-1 0,0-2-17 16,-1-8-42-16,1 0-71 0,1-10-116 15,0-6-142-15,2-8-127 0,-2-6-161 0,3-8-128 16,-3-9-59-16,1-6 46 0,1 0 101 15,-1-5 107-15,1 1 168 0</inkml:trace>
  <inkml:trace contextRef="#ctx0" brushRef="#br0" timeOffset="43473.41">26158 4509 105 0,'4'-34'245'15,"3"2"45"-15,-2 3-14 0,-4 3-27 16,3 6 0-16,-3 0-3 0,-1 4-7 16,3 4-17-16,-3 3-20 0,-3 1-35 0,0 5-42 15,-4 6-33-15,-1 5-28 0,-6 6-20 16,0 3-14-16,-5 7-3 0,2 2-2 0,-5 2-4 15,1-2-5-15,0 3 4 0,2-1 1 16,1-5-5-16,0 1-2 0,3-6 3 0,3-2 0 16,4-4 12-16,1-2 24 0,2-5 24 15,3-3 14-15,7-9 8 0,4-3 4 0,2-7-18 16,8-5-23-16,4-4-21 0,2-2-14 16,3-4-1-16,4 2 7 0,0 2 21 0,-1 1 22 15,3 1 23-15,-4 5 26 0,1 5 19 16,1 2 8-16,-2 4-3 0,-2 2-14 0,1 5-21 15,-6 3-20-15,2 3-23 0,-3 5-25 16,-2 1-21-16,-2 3-7 0,-3 1-62 0,1 4-130 16,-7-1-157-16,-1 1-232 15,1-2-168-15,-5 0-91 0,-1-2 9 0,2-1 99 16,-4-4 140-16</inkml:trace>
  <inkml:trace contextRef="#ctx0" brushRef="#br0" timeOffset="44047.53">26145 3517 42 0,'-1'-7'363'0,"-1"-3"43"0,2-2 22 15,2 0-1-15,2-1-147 0,6 0-119 16,1-1-68-16,4 1-34 0,0 0-17 0,2 1-3 0,1 3 5 16,-3 2 0-16,3 1 3 0,1 3-1 15,-3 3-7-15,1 5-9 0,-4 2-11 0,-1 6-2 16,-4 2-2-16,-5 4-2 0,-3 2 0 16,-3 1 3-16,-3 1-1 0,-2-1 1 15,-3-1-3-15,1-2-1 0,2-2 0 0,1-2-9 16,0 0 0-16,4-4 1 0,3 2 0 15,3-2 1-15,6-3 0 0,3 2 5 0,2-3 2 16,7 1 1-16,1 1-2 0,3 0-2 16,-3-2-1-16,0 3-1 0,2 1-1 15,-2 1 0-15,-4 2 3 0,-1-1 11 16,-8 2 29-16,-1 2 49 0,-3-2 31 0,-5 1 20 16,-5 1 7-16,-4-1-4 0,-7 1-23 15,2-1-47-15,-8 1-35 0,1 1-81 0,-3-4-162 16,1 1-248-16,-3-5-134 0,1-3-73 15,3-2-33-15,1-4 38 0,6-4 139 0</inkml:trace>
  <inkml:trace contextRef="#ctx0" brushRef="#br0" timeOffset="45321.7">31059 4937 169 0,'-3'-12'290'31,"0"3"39"-15,-7-42 1327 0,10 46-1137-16,-15 85 172 0,8-49-446 15,-1 5 23-15,-2 1-11 0,0 4-26 16,0 2-13-16,-2 4-18 0,1-1-30 16,-2 2-31-16,-16 89 147 15,19-93-227-15,2-3-12 0,1 0-11 0,0-2-8 16,0-3-7-16,2-2-7 15,2-4-3-15,0-3-3 0,0-3 1 16,0 27 10-16,3-42-11 0,0 0 4 0,0-6-2 16,0-3-9-16,1-4-32 15,2-10-42-15,4-5-68 0,-1-10-92 0,3-7-91 0,3-7-72 16,-1-6-35-16,1-4-7 0,0-3 7 16,0-1 49-16,1 1 62 0,-2 1 65 0,1 1 53 15,0 5 47-15,-3 2 53 0,0 0 45 16,-1 6 27-16,0 2 32 0,0 1 27 15,0 4 33-15,-2 2 27 0,1 3 26 0,-2 1 25 16,0 6 10-16,-1 0 7 0,-1 6 9 0,-1 2-4 16,-2 4-15-16,0 4-19 0,-2 1-23 15,-1 5-18-15,-5 2-32 0,2 6-15 0,-5 5-4 16,-3 5 7-16,-2 6 11 0,-3 2 14 16,-2 4 14-16,0 1 6 0,0 1-4 0,-3 1 0 15,1 0-13-15,1-2-13 0,2 1-14 0,1-2-9 16,2-3-9-16,-1-2-7 0,6-2-6 0,0-3-6 15,3-6 7-15,3 0 0 0,-1-5 9 16,6-3 13-16,1-3 10 0,1-6 7 0,7-5-4 16,6-8-4-16,2-6-10 0,6-7-15 15,0-1-6-15,2-5-9 0,3-1-1 0,0 2 4 16,-2 4 11-16,0 2 7 0,-1 3 10 16,-1 7 1-16,-1 3 6 0,0 5 4 15,-3 3-6-15,1 4-1 0,1 3-3 0,-4 5 1 16,2 3-5-16,-3 4-7 0,1 1-6 15,-1 0-5-15,-3 4-87 0,0 0-142 0,-3 1-233 0,-2-3-232 16,0 1-127-16,-4 0-67 0,2-3 48 16,-3-1 120-16,-2-5 219 0</inkml:trace>
  <inkml:trace contextRef="#ctx0" brushRef="#br0" timeOffset="46065.52">31537 3546 16 0,'0'-3'304'0,"0"1"36"0,0 0 20 0,0 0-49 16,0 0-92-16,0 2-82 0,0 0-61 16,1 0-33-16,1 3-14 0,-2 0 0 0,0 2 1 15,1 2 2-15,-1 3 18 16,2 2 34-16,0 2 35 0,-1 3 25 15,3 1 28-15,0 24 257 0,-1-20-219 0,-1 0-19 16,2 25 145-16,-2-24-218 0,0 2-25 16,-1-5-19-16,1 1-23 0,0 0-16 0,-1-2-12 15,1-2-5-15,-2-2-4 0,1-3-7 0,1-1 7 16,-2-4 4-16,2 0 20 0,-2-2 41 16,0-2 30-16,0-3 14 0,0-2 4 0,1-4-5 15,1-4-20-15,-1-4-39 0,4-4-28 16,-4-3-15-16,1-3-16 0,-1-1-4 0,-1 0-4 15,0 0 1-15,0 0 1 0,-1 2 0 0,1 1 4 16,-2 2-2-16,1 4 4 0,1 1-2 16,-2 3-5-16,-1 2 2 0,2 1 2 0,1 1 1 15,-3 1-10-15,3 5-4 0,-4-1 1 16,3 6-2-16,-2 3-1 0,-2 2 0 0,0 4 7 16,-4 2 9-16,2 3-2 0,-1 1 5 15,0 3 3-15,-2 0 3 0,1 1-3 16,1 0-2-16,-2 4 2 0,-2 0-63 0,1 0-121 15,-3 0-164-15,1 0-215 0,-1-3-160 0,3-1-82 16,1-1 13-16,1-3 96 0,6-1 149 16</inkml:trace>
  <inkml:trace contextRef="#ctx0" brushRef="#br0" timeOffset="46283.12">31516 4209 358 0,'0'4'432'16,"0"-1"45"-16,2-1 2 0,1-2-93 0,0 0-97 15,6-2-62-15,3-1-30 0,2-3-20 16,3 0-10-16,7-3-17 0,3 2-22 0,4-3-34 16,3-2-34-16,0 0-27 0,5 4-15 15,0-3-53-15,-1 1-98 0,-3-2-186 16,-1 2-177-16,-4-2-88 0,-3 2-51 0,-2 0 22 15,-3 1 79-15</inkml:trace>
  <inkml:trace contextRef="#ctx0" brushRef="#br1" timeOffset="55432.56">1675 7209 52 0,'0'0'184'0,"0"0"-8"15,0 0 40-15,0 0 31 0,0 0 5 0,-2-2-11 16,2 2-14-16,-1-1-9 0,1 1-7 0,0-2-5 16,0 1-3-16,-2 1 14 0,2-2 13 0,0 2 5 15,-1-1 5-15,-1 1 2 0,2-2-1 0,0 2-15 16,-2-1-22-16,2 1-16 0,0 0-19 0,0 0-19 16,0 0-25-16,0 1-25 0,0 1-25 15,-1 1-24-15,1 3-4 0,-2 4-3 0,2 5 5 16,-1 1 7-16,-1 4 5 0,0 1 6 0,1-1 1 15,-2 2-3-15,3 1 1 16,0-1-8-16,0 0-4 0,0 0-4 0,0-1-9 0,0 0-6 16,0-2-14-16,0-1-6 0,0 0-2 0,0-1-6 15,3-3 0-15,-3 1-4 0,3-5 1 16,-3 0 3-16,0-2-3 0,2-1 1 0,-2-1 1 16,0-4 3-16,1 1-1 0,-1 0 6 0,0-3 3 15,2 0 0-15,-2-3 3 0,1 0-3 0,-1-5-4 16,0-2-4-16,-1-2-5 0,1-5 0 0,-2-1-3 15,-1-3 2-15,0-1-2 0,0-3 0 16,0 2 1-16,1-3 0 0,-1 3 2 0,3 1-3 16,-3 1 1-16,3 1-2 0,-2 4 0 0,1 0 1 15,-1 4-1-15,2 1 3 0,0 2 3 0,0 3 2 16,0 1 4-16,0 0-1 0,0 2 0 16,-2 2-4-16,2 1-1 0,0 0-6 0,2 0-1 15,0 1-4-15,1 5 2 0,2 1-1 0,1 1 4 16,3 4 3-16,1 1 3 0,-2 0 7 15,4 3 0-15,0 2 6 0,0-2 1 16,1 1-1-16,-2-1-1 0,3 2-2 0,0-2-3 16,0 0-3-16,1-1-2 0,0 2 1 0,0-3-1 15,-1-1-2-15,0 0 0 0,0-1 0 16,1 0 0-16,0-1-1 0,-2-4-4 0,2 2 0 16,0-2 1-16,-2-1 0 0,1-1-1 15,-1-2-1-15,2 0 6 0,-2-2-1 0,0-1-2 16,-2-1 2-16,2-2 0 0,-1 0-2 0,-4-2 1 15,2-1 0-15,-1 0 6 0,-1-2 5 16,-2-1 6-16,-1-4 6 0,-2 1 5 0,2-4-3 16,-4-2 1-16,-2-1-5 0,-1-6-8 0,-2 1-6 15,-1-2-1-15,0 0-3 0,-1-1-7 16,1 1 0-16,-3 1 1 0,2 1 0 0,1 2-1 16,0 0-4-16,2 6 1 0,-2 1-2 0,2 2-17 15,-1 1-40-15,2 3-60 16,2 2-99-16,0-2-142 0,3 0-128 0,3 2-167 15,2-1-176-15,0 2-77 0,3 3 33 16,0 1 102-16,2 2 114 0,1 2 170 0</inkml:trace>
  <inkml:trace contextRef="#ctx0" brushRef="#br1" timeOffset="55936.47">2315 7335 40 0,'-3'-3'271'0,"0"-1"48"0,-2 1 21 16,3 2-14-16,1 0-30 0,-1-1-32 0,1 2-21 15,-1 0-24-15,-1 3-21 0,0 1-16 0,-2 0 1 16,2 4 1-16,-2 2 5 0,0 3-2 0,2 1 6 16,-2-1-8-16,0 4-21 0,0-1-15 15,0 1-17-15,3-1-17 0,1 1-21 16,-1-2-16-16,2-2-16 0,0 1-18 0,3-1-9 0,2-2-6 15,0-1 0-15,4-2-4 0,-1-2 2 16,3-2-2-16,2-1 0 0,1-3 1 0,2-5-1 16,-2 0-1-16,3-2-9 0,-1-3-1 15,0-2 1-15,-2-1 8 0,0-2 17 0,-4-2 17 16,-4-1 23-16,-1 0 17 0,-5-1 11 0,-3-2 3 16,-2 0-6-16,-4 3-13 0,-4 0-15 15,2 1-22-15,-4 2-16 0,2 5-18 16,-2 1-31-16,0 1-77 0,2 4-143 0,-1-1-175 15,1 3-261-15,1 2-180 0,2 2-78 16,2 0 16-16,3-1 115 0,2 1 158 16</inkml:trace>
  <inkml:trace contextRef="#ctx0" brushRef="#br1" timeOffset="56837.6">2669 7456 384 0,'-1'0'481'0,"-1"0"102"0,0 0 27 15,-1 0 33-15,0 0-75 16,0 0-64-16,2 0-44 0,-1 0-61 0,-1 0-58 16,3 0-64-16,0-2-54 0,0 2-48 0,0-1-42 15,0 0-31-15,0 1-23 0,1-2-20 16,1 2-12-16,-2-1 15 0,0 1-49 15,0 0-4-15,0 0-9 0,-2 0-26 0,1 0-54 16,1 1-125-16,1-1-146 0,1 0-175 0,1 0-226 16,3 0-135-16,2 0-32 0,0 0 73 15,3 0 127-15,2 0 160 0</inkml:trace>
  <inkml:trace contextRef="#ctx0" brushRef="#br1" timeOffset="57684.13">3143 7328 185 0,'-4'-3'382'0,"-1"1"40"16,2 0 24-16,-2 1-63 0,2 1-118 0,-2 1-71 15,2 3-28-15,-3 4 23 0,-1 1 41 16,3 5 36-16,-3 1 25 0,1 3 9 0,-2 1-3 15,2 2-39-15,-1 0-45 0,4 0-40 16,-2 0-38-16,4-1-36 0,-1-3-28 0,4 0-20 16,1-3-18-16,2-1-12 0,4-1-9 0,2-3 0 15,2-1-7-15,0-4-5 0,4-4-20 16,-2-2-38-16,2-3-47 0,0-4-44 0,-1-3-36 16,-1-3-26-16,0 0 2 0,-4-4 24 0,0 0 44 15,-5-1 40-15,-2-2 38 0,-3 3 32 16,-2-2 34-16,-3 3 36 0,0 3 41 15,-3 1 42-15,1 4 37 0,-2 2 31 0,0 3 3 16,-2 4-14-16,0 2-20 0,0 4-31 16,-1 3-25-16,0 2-24 0,3 0-4 0,2 6-1 15,-1-1-3-15,3 1-9 0,4 0-9 16,0 1-10-16,4-2-9 0,1 0-14 16,3 0-10-16,2-3-1 0,2-1 0 0,1-2-4 0,4-1-1 15,1-6-4-15,2 0-6 0,-1-4-10 16,2 0-17-16,1-6-13 0,-2-4-15 0,1 0-9 15,-2-4-4-15,0-2 4 0,-5-1 10 16,-1-3 13-16,-1-4 14 0,-4-1 13 0,-4-3 12 16,-3-1 12-16,-1-1 22 0,-3 2 23 15,1 3 19-15,-2 2 19 0,0 4 25 0,1 3 18 16,0 2 7-16,-5-4 101 16,7 14-146-16,-1 0-25 0,1 3-28 15,1 1-20-15,0 4-15 0,0 4-4 0,1 6 2 16,1 4 6-16,1 9 13 0,3 4 14 15,-1 8 14-15,-2 3 11 0,2 6 18 16,-2 3 15-16,2 4-1 0,-2 3-3 16,1 0-8-16,-1-1-10 0,1 2-15 0,-3-2-22 15,4 0-11-15,-3-5-8 0,1-2-6 0,2-3-3 16,-2-3-3-16,3-5-2 0,-1-2 2 16,1-6-3-16,2-3 0 0,1-3-1 15,-1-5-8-15,2-3-8 0,2-4-7 0,1-5-9 16,0-4-9-16,4-6-18 0,0-4-23 15,1-6-18-15,2-4-13 0,0-6-9 16,-1-5 2-16,12-33-95 0,-21 27 119 16,-3-1 17-16,-3 0 22 0,-6-2 25 0,-3 2 21 15,-6 1 39-15,0 3 32 0,-8 3 17 0,2 6 6 16,-5 0 1-16,0 6-11 0,-2 1-10 16,5 4-17-16,0 2-11 0,3 2-14 0,2-1-28 15,4 2-47-15,6-1-90 0,2-1-129 16,8-3-133-16,4-3-174 0,7-4-203 15,4 0-103-15,4-3 8 0,5 0 83 16,4-2 110-16,3-1 167 0</inkml:trace>
  <inkml:trace contextRef="#ctx0" brushRef="#br1" timeOffset="58253.8">4340 6921 103 0,'-6'-3'427'0,"-1"-2"64"16,1 2 53-16,1 0 22 0,2 2-112 15,0-1-106-15,1 2-76 0,1 2-28 0,-1 2-7 16,2 4-14-16,0 5-16 0,2 9 9 16,-1 3 22-16,3 8 8 0,-1 6-8 15,0 2-7-15,0 8-2 0,3-1-25 0,-3 0-27 16,2 4-24-16,-2-4-26 0,-1-1-16 15,1 1-16-15,-1-4-12 0,1-1-18 0,0-3-16 16,-1-2-13-16,2-3-9 0,-1-6-13 16,-1 0-4-16,1-3-5 0,-1-4-1 15,-1-4-2-15,1-4 0 0,-2-1 2 0,2-5 1 16,-2-1-1-16,0-4 0 0,0-3 0 16,-2-5-4-16,0-5-1 0,-1-4-6 0,-2-4-1 15,-1-6-2-15,0-2-1 0,0-8-4 16,-1-3-2-16,-4-4-1 0,3-2-4 0,0-5 2 15,-1-3-2-15,1-2 0 0,0 2 0 16,3-3 0-16,-1 4 3 0,4 4 0 0,2 1 2 16,0 5 2-16,3 2 3 15,2 4 2-15,2 4 3 0,1 3 1 0,1 3 2 16,-1 3 0-16,0 6 0 0,3 1 1 0,-2 5-3 16,-1 3 1-16,3 2 1 0,-1 6 1 15,-1 3 0-15,4 1 2 0,-4 6 1 0,1 3 1 16,1 5 2-16,-5 2 0 0,1 1 1 15,-4 2 2-15,-3 2-1 0,-2-1-3 0,-1 2 3 16,-5 1 1-16,-3-1-3 0,-2-2-2 16,0 1 1-16,-2-3 3 0,-1-1-10 15,4-4-29-15,-1-3-59 0,2-3-155 16,3-4-184-16,3-2-269 0,2-7-198 0,4-7-79 16,4-4-1-16,5-6 126 0,7-3 168 15,2-4 254-15</inkml:trace>
  <inkml:trace contextRef="#ctx0" brushRef="#br1" timeOffset="58479.69">4722 7051 80 0,'-9'9'467'0,"1"2"89"0,-2-1 80 16,0 2 71-16,2 3-91 0,0 2-108 15,3 1-51-15,-3 0-32 0,5 6-37 0,0 1-44 16,1-1-60-16,2 2-56 0,0 1-58 15,0-3-52-15,2 0-40 0,0-2-25 0,-1-1-22 16,2-1-17-16,3-3-36 0,-3-1-65 16,2-4-140-16,0-2-153 0,0-2-193 15,-2-4-246-15,2-4-105 0,-1-4-8 16,-1-4 101-16,2-4 130 0,-3-4 185 0</inkml:trace>
  <inkml:trace contextRef="#ctx0" brushRef="#br1" timeOffset="58632.64">4708 6922 167 0,'-3'-21'523'16,"0"3"107"-16,1 5 74 0,-1 1 37 0,1 3-163 16,1 1-155-16,1 2-138 0,0 2-102 15,3 1-71-15,0 3-52 0,2 3-47 0,3 4-94 16,3 1-116-16,-3 4-221 0,2 1-189 16,0 3-98-16,-5 0-35 0,0 3 50 15,-2 0 96-15</inkml:trace>
  <inkml:trace contextRef="#ctx0" brushRef="#br1" timeOffset="58982.07">4895 7108 131 0,'-3'2'415'0,"1"-2"68"0,-1 0 56 16,1 0 20-16,1 0-38 0,-1 0-49 16,0 0-47-16,2 3-11 0,0-1-10 0,2 6-36 0,0 1-54 15,1 5-55-15,0 1-33 0,2 5-37 16,4-1-40-16,-3 2-35 0,3-1-33 15,0 2-20-15,2-2-22 0,0 0-13 16,0 0-7-16,3-3-12 0,-1 0-12 0,-2-2-39 16,2-1-88-16,-4-4-154 0,4 0-131 15,-5-3-177-15,-2-3-200 0,2-1-106 16,-5-1 8-16,8-9-555 0,-6-1 943 16</inkml:trace>
  <inkml:trace contextRef="#ctx0" brushRef="#br1" timeOffset="59162.97">5124 7166 330 0,'-2'-13'527'0,"1"0"104"16,-3 1 100-16,0-3 649 0,1 9-822 16,0 5-75-16,-2 1-66 0,-2 2-69 0,-1 7-62 15,-4 5-54-15,-1 4-37 0,-4 6-32 16,-1 3-29-16,-2 4-26 0,-2 1-31 16,4 1-27-16,-2-1-37 0,1 0-56 0,3-2-82 15,4 0-186-15,0-6-209 0,4 0-314 16,4-4-153-16,-1-2-45 0,5-5 29 0,3-4 154 15,2-6 194-15</inkml:trace>
  <inkml:trace contextRef="#ctx0" brushRef="#br1" timeOffset="60009.3">5277 7495 48 0,'10'0'237'15,"-2"-5"15"-15,4 0-30 0,0-2-32 16,3-1-66-16,-2-4-43 0,4 1-20 0,-2-3-3 15,2-2 5-15,-3-2 7 0,2-3 15 16,-2-1 20-16,-1-2 33 0,-4 0 27 0,-1-2 29 16,-1 1 32-16,-1 4 66 0,-5 1 74 15,1 2 34-15,-4 5 11 0,-1 2-5 16,-3 2-20-16,0 3-67 0,-2 1-83 16,-2 4-62-16,-1 4-30 0,2 2-16 0,-4 4-9 15,4 3-1-15,-1 3-6 0,2 3-7 16,-1 0-14-16,4 2-7 0,2 0-15 0,3 1-14 15,1 0-12-15,3 0-8 0,2-1-5 16,6-2-9-16,1-2-8 0,3 0-3 0,1-5-5 16,4 0-1-16,2-4-1 0,1-1-2 15,-1-4-1-15,0-2-8 0,2-2-9 0,-1-4-10 16,0-4-14-16,0-4-17 0,-1-2-12 16,-1-4-10-16,-4-4-7 0,1-4 0 0,-1-5 6 15,-5-7 12-15,0-1 11 0,-2-7 14 16,-3 2 12-16,-2-4 11 0,-1 0 9 15,1 2 10-15,-3 2 9 0,-3 3 12 0,2 8 18 16,-2 2 17-16,-2 7 20 0,2 3 18 16,-1 7 10-16,-1 1 3 0,2 3-9 0,-4 5-15 15,4 0-22-15,-2 6-17 0,1 2-1 16,-1 6 8-16,-1 10 14 0,-2 5 18 0,2 5 24 16,-2 6 18-16,2 3-3 15,-3 3-8-15,3 3-15 0,1 1-21 0,0-2-21 16,2 1-19-16,2-2-13 15,3-1-10-15,9 32-1 0,-6-40-11 0,0-2 0 16,4-5-1-16,-2-5-5 0,2-1-4 16,-2-6-11-16,-1-3-4 0,5-4-7 0,-2-4-2 15,2-5-1-15,-2-5 1 0,3-4 7 16,-1-1 3-16,-3-3 6 0,1 2 2 0,-2 1 6 16,0-1 4-16,-3 3 2 0,0 3 1 0,-1 2 0 15,-3 3 1-15,2 2 0 0,0 4-2 16,2 4 2-16,0 4 1 0,1 2 1 15,-2 4 4-15,2 3 1 0,-3 0 2 0,-2 2-1 16,-3 0 4-16,0 2 5 0,-5-2 5 16,-2 0-2-16,-3 0 2 0,-5 0-4 15,-2-2-3-15,-3 1-17 0,-1-4-53 0,-1-1-86 16,0-3-179-16,4-4-250 0,-2-6-341 16,7-3-170-16,-1-8-46 0,6-4 30 0,3-7 152 15,5-4 238-15</inkml:trace>
  <inkml:trace contextRef="#ctx0" brushRef="#br1" timeOffset="60180.06">6343 7100 396 0,'9'0'728'0,"0"0"115"16,-4 3 65-16,0-3-20 0,0 0-197 0,-2 0-245 15,0 0-205-15,-1 0-168 0,-2 3-202 16,0-3-257-16,-2 0-278 0,-1 1-145 15,-2 0-75-15,-1 1 9 0,-1-2 121 0,0 2 215 16</inkml:trace>
  <inkml:trace contextRef="#ctx0" brushRef="#br1" timeOffset="60599.79">6513 7381 245 0,'-7'2'520'0,"0"1"115"16,2 0 103-16,2-1 2 0,2-2-83 16,-1 2-98-16,2-2-102 0,-2 0-94 0,4 0-83 15,-2 0-64-15,3-2-57 0,4 2-44 16,1-1-32-16,4 0-26 0,1-2-14 0,4 0-14 15,2-1-13-15,3 0-10 0,2 0-4 16,1-2-10-16,2 1-40 0,-3-1-84 0,0 0-125 16,-1 3-110-16,-2-4-128 0,-4 4-161 15,-1-1-146-15,-5 1-15 0,-3 3 68 16,0 0 88-16,-5 0 113 0</inkml:trace>
  <inkml:trace contextRef="#ctx0" brushRef="#br1" timeOffset="60843.75">6613 7495 221 0,'-12'11'474'0,"2"-2"62"0,0-2 46 16,5-1-12-16,-2-1-145 0,5-2-101 15,4 0-47-15,2-1-29 0,4-2-22 16,5 0-27-16,4-1-29 0,1-3-46 0,6 1-47 16,1-1-33-16,0 0-27 0,0 0-11 15,-2 1-4-15,0-2-2 0,-1 2 1 16,-4 1-1-16,1 0 6 0,-2-1-3 15,-4 1-3-15,-4 1 11 0,2 1 10 0,-6 0 12 16,1-2 3-16,-4 2-17 0,-2 0-101 0,0 0-155 16,-5-1-277-16,-3-1-170 0,-4-1-85 15,-3 1-29-15,-3-3 77 0,-2-2 137 0</inkml:trace>
  <inkml:trace contextRef="#ctx0" brushRef="#br1" timeOffset="62599.88">7675 7154 16 0,'-2'-1'245'0,"1"-2"54"15,-2 0-12-15,-2 0 21 0,5 0 25 16,-3 0-22-16,3 2-14 0,0-2 0 16,0 1 10-16,0 1-5 0,2-1-15 0,-2 1-21 15,0 1-28-15,0 0-44 0,-2 0-46 16,2 3-29-16,2 1-10 0,-1 4 6 0,-1 3 7 15,5 6 17-15,-2 4 12 0,0 3 0 16,0 1-9-16,1 4-19 0,-1-2-18 0,0 1-13 16,-1 0-14-16,1-2-17 0,-2 1-11 15,2-5-6-15,-1 0-6 0,-1-1-4 0,1-4-6 16,-2-2-4-16,0-2-2 0,1-2-5 16,-1-5 5-16,0 1 11 0,0-2 5 0,0-4 5 15,-1-1-2-15,-1-6 1 0,-4-1-12 16,3-7-12-16,-2-2-10 0,1-6-8 15,-1-6 2-15,-2-5 0 0,1-6-5 16,0-6-1-16,-1-3 0 0,1-2 0 0,3 2 0 16,-2-1-3-16,3 3 3 0,2 4 2 15,2 0-2-15,4 7 4 0,-1 0 0 0,5 7 0 16,2 2 1-16,0 2 0 0,0 7 1 16,2 2-5-16,1 4 0 0,0 6-1 0,-2 5 1 15,1 5 2-15,-1 6 1 0,-2 4 0 16,-2 5 2-16,-4 9 0 0,-3-2 4 0,-2 7-2 15,-5 1-4-15,-3 5 0 0,-4-2 4 16,-3 3-6-16,-4-4-6 0,3-1 6 0,-4-3 0 16,4-4 4-16,0-4-4 0,2-7 8 15,5-2-2-15,-1-4-2 0,5 0-2 16,0-5-2-16,1-2 0 0,4 0-2 0,0-2 0 16,4-1 4-16,3 1 0 0,2-2 2 0,4 2 2 15,5 0-2-15,0 2 0 0,3-1-2 16,1 4 2-16,3-2-7 0,-1 2 2 15,3 1 3-15,-3 1 0 0,3 0-5 16,-2-1-32-16,2 2-53 0,-2-4-110 0,0 2-135 16,-2-4-115-16,0 0-142 0,-2-1-130 15,-2-3-101-15,-2-1 22 0,0-3 93 0,-1-1 87 16,0-4 136-16</inkml:trace>
  <inkml:trace contextRef="#ctx0" brushRef="#br1" timeOffset="63343.46">8192 7357 237 0,'3'-12'484'0,"-3"-1"131"16,0 2 138-16,0 1 35 0,-3 5-94 0,1 2-104 15,-1 2-79-15,-2 2-95 0,-1 4-105 16,0 2-75-16,1 6-45 0,0 1-33 0,-1 0-24 16,4 2-32-16,-2-2-26 0,4 3-25 15,4-3-17-15,-1 1-14 0,4-1-9 0,-1-2 0 16,4-2-6-16,4 0-1 0,-1-3-2 16,2-4-2-16,0-1-4 0,2-4-15 15,1-1-21-15,-1-4-21 0,0-3-24 0,-1-2-29 16,1-3-31-16,-5-3-24 0,-3-2-12 15,0-5 0-15,-6-2 10 0,-1-1 27 16,-4-2 35-16,-1 2 39 0,-3 1 43 0,-2 5 51 16,-1 3 34-16,-4 4 22 0,2 3 20 15,-2 3 10-15,-1 7 4 0,1 2-7 16,0 4-6-16,1 3-4 0,1 4-11 0,0 3-9 16,3-2-10-16,3 5-20 0,2-1-16 0,3 1-13 15,2-1-7-15,3 1-7 0,1-3-2 16,4 0-2-16,4-1 2 0,0-4-2 0,3-1-4 15,-1-3-4-15,5-2-9 0,-3-3-16 16,2-2-12-16,0-2-14 0,-1-1-15 0,-1-4-6 16,0 1-5-16,-3-5 11 0,0 1 5 15,-2-3 17-15,-2 2 17 0,-3-2 16 16,-1 3 19-16,-3 0 19 0,1 1 22 0,-2 4 19 16,-2-1 22-16,-1 4 16 0,0 1 7 15,0 0-3-15,0 0-7 0,-1 1-17 0,1 2-12 16,0 0-13-16,0-3-10 0,0 3-8 15,0 0-6-15,0 0-3 0,0 0-7 16,-3 3-7-16,3-3-4 0,0 0-3 16,-1 0-2-16,-1 3-3 0,2-1-2 0,0 2 0 15,-2 1 0-15,1-1 4 0,1 2 4 16,0 0-2-16,1 0-8 0,1-1-10 0,0-1-14 16,2 1-18-16,-1-1-28 0,2 0-9 15,1-4-5-15,1 3 1 0,2-2 8 0,-1-1 11 16,0 1 21-16,2 1 11 0,0 0 13 15,-2-1 6-15,2 3 7 0,-3-1 3 0,2 2 3 16,-3-1 3-16,2 2 0 0,0-1 0 16,-2 1 0-16,2-2 1 0,0 2-5 0,4-1-10 15,-4-3-14-15,4 1-15 0,-2-1-14 16,2 0-9-16,-1-4-1 0,3 0 9 16,-3-1 13-16,-2 1 23 0,-1-1 37 0,-1-1 41 15,-4 0 39-15,-1 0 28 0,-4-1 15 16,-3-1 4-16,-1-1-12 0,-5-1-34 0,1 0-33 15,-1-1-29-15,0-3-34 0,3 2-54 16,0-2-99-16,3 2-153 0,5-1-152 16,2 1-222-16,1 0-177 0,5 2-60 0,0 1 34 15,6 2 124-15,2 0 136 0,3 2 218 16</inkml:trace>
  <inkml:trace contextRef="#ctx0" brushRef="#br1" timeOffset="63864.55">9115 6940 225 0,'-5'-4'442'0,"2"1"64"0,0-2 71 15,0 2 2-15,1 0-70 0,-1 2-72 0,3-2-51 16,-2 1-48-16,2 2-46 0,2 0-44 16,1 3-30-16,2 3-7 0,5 3-1 15,2 3 14-15,1 4 5 0,2 0-21 0,2 5-31 16,1 0-34-16,-2 4-31 0,5-1-25 15,-3 2-27-15,-1-1-17 0,0-1-19 16,-3 0-13-16,3-2-4 0,-5 1-15 0,-1-2-33 16,1-2-57-16,-4-2-100 0,0-5-144 15,-2-3-131-15,-1-1-160 0,-2-4-171 0,-3-4-90 16,0-1 23-16,0-4 104 0,0-4 107 16,2-4 161-16</inkml:trace>
  <inkml:trace contextRef="#ctx0" brushRef="#br1" timeOffset="64075.43">9389 6933 314 0,'-5'-12'447'16,"2"4"56"-16,-1 1 35 0,-2 4-79 0,1 1-76 15,-4 4-47-15,1 4-10 0,-2 3 8 16,0 4 19-16,-2 5 14 0,1 3-13 0,-1 5-34 16,-1 1-45-16,2 3-39 0,-2 3-45 15,2-2-47-15,0 1-40 0,0 0-26 0,1-4-30 16,1-1-24-16,3-3-33 0,1-1-81 15,0-3-151-15,4-3-175 0,-1-4-248 16,2-1-202-16,3-7-87 0,2-4 13 0,2-4 120 16,2-3 153-16,5-4 243 0</inkml:trace>
  <inkml:trace contextRef="#ctx0" brushRef="#br1" timeOffset="65244.92">9872 6910 224 0,'-1'-7'341'15,"-1"1"64"-15,1 1 4 0,-3 1 4 0,1 1 17 16,-2 3-2-16,-2 0-2 0,-3 2-6 16,2 3-14-16,-4 3-14 0,-1 4-51 15,0 1-42-15,-1 3-41 0,1 5-39 0,-1-1-41 16,5 2-41-16,1 2-39 0,0-2-26 16,5 2-23-16,4-2-17 0,5-1-13 0,2 0-7 15,4-1-2-15,3-3-12 0,3-2-21 16,4-2-40-16,3-3-60 0,0-4-84 0,-1-3-74 15,3-4-58-15,0-2-35 0,-2-5 4 16,0-2 39-16,-1-2 66 0,-3-3 63 16,-1-2 62-16,-3-1 59 0,-2 0 63 0,-4 1 83 15,-2 0 93-15,-4 3 88 0,0 4 76 16,-5 1 43-16,-2 4 3 0,-2 2-37 0,-3 3-51 16,-2 5-63-16,-1 1-55 0,-1 4-31 15,0 3-11-15,0 1-16 0,3 3-15 0,1-2-14 16,3 1-11-16,3 1-16 0,2-1-13 15,1 0-9-15,5-3-8 0,1-1-5 0,2-2-4 16,2-2-4-16,1-3-4 0,4-2-2 16,-2-3-7-16,2-3-16 0,-1-2-10 15,1-3-15-15,-2-2-11 0,-1-2-11 0,-3-1-3 16,0-4 6-16,-3-2 9 0,-3 2 13 16,-1-3 13-16,-4 1 10 0,-1 2 16 0,-2 2 11 15,-2 3 11-15,-3 3 10 0,2 2 8 16,-2 4 9-16,-2 0 7 0,0 4 5 0,1 4 1 15,-2 2 1-15,2 1 1 0,1 2-3 16,0 4-5-16,3 0-4 0,-1 2 2 0,5 0-2 16,-1 1 2-16,4-1-4 0,2-2-4 15,2 1-7-15,1-3-6 0,2-2-9 0,4-1-3 16,0-1-3-16,4-4-4 0,1-1 0 16,3-3 0-16,1-4-5 0,1-2-2 0,1-3-1 15,1-3-1-15,0-3-4 0,0-4-6 16,0-1-6-16,-2-4-10 0,-1-3-11 15,-2-5-8-15,-4-3-7 0,0-2 1 0,-5-4-1 16,-1 0 6-16,-3-3 9 0,-3 2 8 16,-3 2 11-16,-1 2 5 0,-3 4 8 15,-2 4 9-15,1 4 8 0,-1 5 6 0,-1 3 10 16,-1 5 3-16,1 2 3 0,-2 4 0 16,3 4-5-16,-3 4 0 0,2 6 7 15,-2 4 14-15,0 6 18 0,2 5 23 0,1 5 24 16,-1 3 18-16,2 5 1 0,0 1-3 15,3 1-10-15,1 1-21 0,1-1-21 0,5 1-18 16,0-3-21-16,1-1-14 0,4-3-12 0,5-1-14 16,-2-1-29-16,5-3-57 0,1-4-84 15,0-3-118-15,2-2-202 0,0-5-231 16,-1-4-264-16,-1-4-99 0,2-4-4 0,-4-3 78 16,0-4 179-16,1-2 222 0</inkml:trace>
  <inkml:trace contextRef="#ctx0" brushRef="#br1" timeOffset="65598.2">10795 6924 426 0,'-4'-3'510'0,"2"0"59"15,2 1 45-15,-1 2-87 0,1-1-113 16,1 1-43-16,1 1-9 0,4 1 3 16,0 2 4-16,2 5-6 0,0 1-39 0,3 5-57 15,0 1-64-15,3 2-49 0,-1 1-49 16,0 3-28-16,3 0-25 0,-2-1-17 0,3 1-13 15,-1 2-9-15,-2-6-7 0,-1 2-16 16,-1-4-38-16,-2 0-92 0,2-5-153 16,-4 0-147-16,-1-5-219 0,-4-2-194 0,0-2-69 15,-1-4 29-15,1-2 122 0,1-4 131 16,-2-2 209-16</inkml:trace>
  <inkml:trace contextRef="#ctx0" brushRef="#br1" timeOffset="65787.1">11048 6885 302 0,'-5'-10'498'0,"-3"3"83"16,1 2 70-16,-1 3 2 0,0 0-104 16,-3 4-60-16,1 5-32 0,-2 3-25 0,-2 4-26 15,1 4-48-15,-3 3-51 0,2 1-69 16,-2 3-56-16,2 0-54 0,0 0-44 0,2 1-37 16,1-2-62-16,2 1-108 0,4-3-193 15,0-3-229-15,5-2-280 0,0 0-145 0,5-5-41 16,2-4 52-16,3-5 162 0,5-1 217 15</inkml:trace>
  <inkml:trace contextRef="#ctx0" brushRef="#br1" timeOffset="66538.75">11552 6670 308 0,'0'0'420'0,"-4"-3"61"0,4 3 4 15,-2-2 3-15,1 2-29 0,-2 0-40 16,-1 0-39-16,-2 0-31 0,-1 5-25 0,-2-2-34 15,0 5-36-15,-1 2-22 0,-2 3-13 16,0 3-1-16,1 4-6 0,0 0-23 0,0 1-24 16,3 3-25-16,1 0-22 0,2 0-16 15,3 1-13-15,-1-3-12 0,3 0-14 16,3-1-15-16,0-1-6 0,2-2-13 16,4-3-9-16,1 0-10 0,1-3-4 0,3-3 0 15,2-1-2-15,3-3-4 0,0-2-2 16,0-4-1-16,2-1-10 0,0-5-11 15,0-3-11-15,0-2-15 0,1-4-13 0,-3-3-9 16,1-4-4-16,-1-2-8 0,-3-5 0 16,-2-2-4-16,-1-4 0 0,-2 0 6 0,0-3 10 15,-3 0 16-15,-3 3 12 0,0 0 14 16,-4 3 15-16,2 5 10 0,-3 1 9 0,-3 6 9 16,2 1 8-16,-1 3 15 0,-1 4 12 15,0 2 9-15,0 3 7 0,1 2 1 0,-1 1-3 16,1 4-10-16,-1 1-8 0,0 4 4 15,-2 5 3-15,2 5 4 0,0 3 12 16,1 5 12-16,1 3 12 0,-1 5-1 0,1 1 2 16,-1 3 1-16,2 2-11 0,-2-1-8 15,2 2-15-15,0-2-16 0,0 2-12 16,2-4-14-16,1-3-7 0,2-2-6 0,-2-3-2 16,3-3-2-16,-1-3-2 0,0-2-2 0,1-5-5 15,1-2-4-15,2-3-5 16,0-3-2-16,1-4 4 0,2-1 2 0,0-2 3 0,0-2 6 15,-1-2 3-15,0 4 4 0,-4-1-4 16,2 3 2-16,-3 1 0 0,-1 0 0 16,2 3 0-16,-1-1 0 0,3 5 4 0,-2 1-1 15,2 1 1-15,2-1-3 0,0 0 2 16,1-1-3-16,2 1-3 0,0-2-9 0,2-2-31 16,0-1-50-16,-1-3-67 0,1-2-129 15,-2 0-169-15,1-4-216 0,-3-3-229 0,-1-2-90 16,-3 0-7-16,-2-4 91 0,-1 1 156 15,-2 0 207-15</inkml:trace>
  <inkml:trace contextRef="#ctx0" brushRef="#br1" timeOffset="68669.66">1063 6718 95 0,'-1'2'247'0,"-1"-2"2"0,2 0 2 16,0 0-5-16,0 0-27 0,0 0-28 15,0 0-23-15,0 0-14 0,0 0-8 0,0 0-7 0,2 0-9 16,-1 0-8-16,-1 0-18 0,2 0-13 16,-2 0-12-16,0 0-10 0,0 1-14 0,0-1-9 15,0 2-7-15,0-2-10 0,0 1-7 16,0 0 2-16,2 4 49 0,-1 3 33 0,2 2 25 0,2 5 11 16,1 1 12-16,-1 5 4 0,0 4-30 0,1 3-17 15,-1 4 2-15,4 4 16 0,-4 3 18 16,1 5 5-16,1 5-4 0,-1 4-2 0,2 0-10 15,0 3-14-15,0 1-10 0,4-1-6 0,-4 2-6 16,3-3-4-16,2 2-10 0,-2-2-12 16,-1-2-9-16,2 1-10 0,-1 1-12 0,2-5-10 15,-2 3-7-15,0-3-4 0,-2-3-7 0,1 0-3 16,0-3-3-16,-1-4-2 0,-1-1-3 0,-2-2-8 16,-1-3-6-16,0-5-28 0,-2-3-44 15,1-4-66-15,-2-3-89 0,1-6-95 0,-3-4-119 16,-1-7-149-16,-3-3-150 0,-3-8-37 15,-3-5 33-15,0-10 74 0,-2-7 106 0,1-9 168 16</inkml:trace>
  <inkml:trace contextRef="#ctx0" brushRef="#br1" timeOffset="70567.22">1095 6696 42 0,'3'-2'111'0,"-1"1"-16"15,4-2 0-15,5-3 119 16,-3 3-96-16,11-5 129 0,3 0-42 16,-8 5-126-16,-1-2-12 0,1 1-9 0,2 0-7 15,1 0-4-15,1 0 9 0,2-1 15 16,1 2 21-16,1-4 11 0,2 2 9 0,1 0 6 16,2-2-6-16,3 1-14 0,0-2-22 0,3 1-14 15,0-1-18-15,2 1-15 0,4-3-8 16,-2 3-5-16,2-2-3 0,4 2-4 15,-2-2-3-15,0 1 0 0,3 0-2 0,1-2 0 16,2 3 8-16,1-3 19 0,4 0 19 0,-2 0 17 16,1-1 10-16,1 1 8 0,2-2-2 15,1-2-15-15,-2 2-20 0,2-1-12 0,-2 2-11 16,1-1-10-16,1 1-4 0,-2-1-3 0,-1 0 3 16,3 3-6-16,-4-1-2 0,3 1 0 15,-2-1 2-15,-2 2 10 0,-1-1 14 0,2 1 21 16,-1 1 13-16,-2 0 8 0,1 0 0 15,0 2-8-15,0-1-10 0,1 1-21 0,-2-1-11 16,2 3-7-16,2-1-4 0,-1 2-3 16,1-1-4-16,2 0-3 0,1-1-1 0,-1 1 1 15,1 0-2-15,1 1 3 0,-3 0-5 16,1-1 1-16,0-1 5 0,1 1-5 0,-1 1 2 16,1-3 1-16,-1 2 4 0,2-2 3 15,-1 1-4-15,0-2 1 0,2 1 0 16,-2 1-3-16,-1-1 1 0,3 1-2 15,-2-1-3-15,1 1 0 0,-1 0 2 16,-3 0-2-16,2 1-2 0,-2-2 5 0,0 3 0 16,1-1 0-16,-1-1 1 0,0 1 0 15,1 1 2-15,0-1-3 0,0-1 4 0,1 1 2 16,1 1 3-16,-2-3 5 0,0 2-2 0,3-2 0 16,-1 0-2-16,-2 0 0 0,3 1-2 0,-1-1-4 15,2 1 1-15,0-2 4 0,3 2-4 16,2 1-3-16,-1-1-4 0,3-1 2 0,-1 2 0 15,2-1-3-15,-2 1 1 0,-1-3 7 16,2 2-2-16,-1-1 1 0,-3-1-6 16,0 2 2-16,-1-2 4 0,0-1-6 0,4 2 0 15,-2-1 2-15,3 2 0 0,-1-3 2 16,-1 2-7-16,-1 0-2 0,-1 3 0 0,-1-3 0 16,-1 2 2-16,1-1 0 0,-4 1 3 15,2 0 6-15,-2 0-1 0,1-1 2 0,-1 1 0 16,0 0-2-16,1 0 0 0,-1 1 0 15,2-1-1-15,0 0 0 0,-2 1-4 16,2-1-2-16,-3 1 3 0,0-1-3 0,-1 1 3 16,2 0 3-16,-4 2 0 0,3-3 1 15,-2 1 0-15,0 0 1 0,2 1 3 16,1-3-5-16,1 4 1 0,2-3-2 0,-1 1-2 16,1 2-1-16,1-2-7 0,-1 2 1 0,-2 0 0 15,-1 0 2-15,2 2 5 0,-2-2-1 16,1 0 2-16,0 2 0 0,-3-2 0 0,2 3-6 15,0-1 3-15,2 0-3 0,0-1 0 16,-2-1 1-16,-1 4-3 0,0-4 0 16,-2 0-2-16,0 0 0 0,-1 0 4 0,-2 0-8 15,-3 0 5-15,1-2 0 0,-2 0 2 16,0 1-1-16,0 1-2 0,-1-2 1 0,0 0-6 16,0-1-14-16,2 1-19 0,1 2-22 15,0-2-13-15,1-1-8 0,1 1-7 16,0-1 4-16,-1 3 14 0,-1-1 16 0,1 0 11 15,-1-1 8-15,0 2 14 0,-2-1 10 16,1 1 8-16,-4 0 5 0,2 0 7 0,-4 0-1 16,1 1 1-16,-2-1-2 0,0 2 1 15,-3-2-2-15,1 1 2 0,-2 0 2 16,-3-1 0-16,1 3 0 0,-3-1-1 0,0 0 2 16,-1-1-2-16,-5 1 0 0,3 0 2 15,-2 1 0-15,0-3 3 0,0 2-2 0,0 0-2 16,-2-2 2-16,2 1-4 0,0-1 2 15,-1 0-2-15,0 2-2 0,0 0 4 0,-1-2 0 16,3 0 4-16,-3 0-4 0,1 0 2 16,-3 3 3-16,-1-3-2 0,0 0-1 0,-4 2 1 15,0-2 1-15,-2 2-1 0,0-1-2 16,-4 1 4-16,3-2 0 0,-1 2 1 0,-2-1-1 16,0-1 3-16,0 2-1 0,0-1-2 15,-2 0 1-15,3 0 0 0,-5 1-1 16,2-2 6-16,-3 2 6 0,2-1 9 0,-3 1 13 15,1-2 11-15,-1 3 15 0,-2-2 6 16,1 1 1-16,0-1 0 0,-1 2-5 16,1 0-10-16,-3 0-14 0,5-1-8 0,-4 2 9 15,2 0-6-15,-1 1 3 0,1 0 7 16,0 0 10-16,1 4 13 0,-1-1-4 16,0 1 17-16,0 2 14 0,2-1 2 15,-2 3 1-15,0-1-10 0,0 3-8 0,0-1-9 16,-1 1-11-16,1 2-4 0,-1 0 4 0,0 2 11 15,-1 0 3-15,1 1-2 0,-1 1-3 0,-1 1 6 16,2 1-4-16,-2-2-1 0,3 3-1 16,-2 0-3-16,-1 0 3 0,2 1-10 15,-2 1-6-15,0-1-10 0,0 1-6 0,0 0 0 16,-2-1-2-16,2 2 0 0,-4 0-2 16,2-2 3-16,-1 2-2 0,2 0-5 0,-4 2 1 15,1-2-2-15,0 1-4 0,-1-1-4 16,-1 2-3-16,1-2-1 0,2 2-5 15,0-1-5-15,-1 0-1 0,1 1-2 0,0 0-1 16,1 2-1-16,-1-1-3 0,2 0 2 16,-4 1 1-16,4 1 0 0,-1-2-2 0,0 1-4 15,-1-1 2-15,2-1 0 0,-1 1-1 16,-1-3 2-16,0 1 2 0,-1-1-1 16,-1 0 0-16,0-1-1 0,1-3-1 0,-2 1-5 15,1-1-2-15,0-3 6 0,0 3 0 16,-2-4-8-16,2-1-28 0,-1-3-64 0,-1 1-118 15,1-2-137-15,-2-4-189 0,0-2-240 0,-3-6-108 16,0 0-2-16,0-5 83 0,1-3 114 16,-2-3 178-16</inkml:trace>
  <inkml:trace contextRef="#ctx0" brushRef="#br1" timeOffset="75566.63">1386 8299 70 0,'-2'0'52'16,"0"0"-5"-16,2 0 5 0,-2 0 3 0,0 0-3 15,2 0-5-15,0 0-7 0,-2 0-7 16,2-1 1-16,0 1 4 0,2 0 9 0,-2 0 6 15,0 0 12-15,0 0 20 0,0-2 11 0,0 2 14 16,0 0 11-16,0 0 8 0,0 0 3 0,-2-2-6 16,2 2-7-16,0 0-14 0,0 0-20 0,-1 0-17 15,1 0-8-15,0 0-14 0,0 0 0 16,0 0-4-16,0 0 3 0,1 0 6 0,-1 0 7 16,0 0 8-16,0 0 4 0,-1 0 10 0,1 0 7 15,0 0 0-15,0 0-1 0,0 0-6 16,-2 0-3-16,2 0-8 0,0 0-7 0,-1 0-3 15,1-1 1-15,0 1 5 0,0 0 2 0,0-2 0 16,-2 2-1-16,2 0-2 0,0 0-6 0,0 0-10 16,0 0-5-16,0 0-7 0,0-1-4 0,0 1-2 15,2 0-3-15,-2 0-5 0,0 0-1 16,0 0 2-16,0 0 4 0,1 0 4 16,-1 0 4-16,0 0 2 0,0 1 1 0,0-1 2 15,-1 0-5-15,-1 0-6 0,2 2-3 0,0-2-2 16,0 1-5-16,0-1-5 0,0 0-6 0,0 0-2 15,0 2-3-15,0-2 0 0,0 0-3 16,-2 2 0-16,2-2 0 0,0 1-1 0,-1-1-4 16,1 4 3-16,0-1 0 0,0-1 0 0,1 5 4 15,-1 0-1-15,2 0 2 0,-2 2-1 0,3-1 5 16,-3 2-2-16,2-2-1 0,1 2 1 0,-1-1 1 16,2 3-1-16,-1-2-3 0,-1 0 3 15,3 0 0-15,-2 1 0 0,0-1 0 0,0 1 1 16,0 0-2-16,1-1-3 0,-3-1 3 0,4 0-2 15,-2 0 0-15,0-3 0 0,-1 2 1 0,1-3 2 16,-2 2-1-16,1-3 3 0,1 1-1 16,-1 0-3-16,0-2 1 0,-1 1 2 15,1-1 0-15,-1 0-2 0,2 1 0 0,0-1 0 16,-1 0 3-16,-1-2-5 0,1 1 3 16,1 1 0-16,-1-2 4 0,1 0 1 0,0 1 4 15,1-2 4-15,-1 2-1 0,3-2 2 0,-3 1-3 0,3-1 3 16,1 0-7-16,-1 0 3 0,3 0-4 15,-1 0 1-15,2-1 0 0,2 1-5 0,-2-2 0 16,1 2-3-16,3 0-1 0,-1 0-3 0,3-2-1 16,-2 2-1-16,3 0-2 0,-1 0 4 0,1-1 0 15,1 0 4-15,-1 1 1 0,2-2 1 0,-1 1 6 16,2-2-5-16,-2 1 4 0,2-1-7 16,-1-2 4-16,2 3-2 0,1-2-3 15,3-1 0-15,-1 1-1 0,1 1 5 0,-1-2-3 16,3 1-2-16,0 1 4 0,1 1-4 0,2-1-1 15,-2 1-4-15,1 0 3 0,-1 1 0 16,-1-1 8-16,2 2 0 0,-3 0-2 16,0 0-5-16,1 0 0 0,0-1 0 0,0 1-8 0,-1-1 1 15,0-2 6-15,0 3 3 0,1-3 2 16,2 1 3-16,1-1 0 0,-3-1 0 16,3 1 0-16,2-2 0 0,-2 2-4 15,1 0-2-15,2 0 0 0,-1-1 0 0,-1 1 3 16,1-2 0-16,1 3 0 0,0-1 1 0,-1-1-1 15,3 1 1-15,-2 1-2 0,0-1-2 16,-1-1 2-16,3-1-2 0,-1 1 4 0,-1 0-2 16,2 1 0-16,-3-2 1 0,1 1 1 0,-1-1 1 15,-1 2 0-15,1-1 1 0,-2 0 0 16,0-1 6-16,2 0-2 0,-2 2 0 0,0-2 1 16,0 0 0-16,3 1-3 0,-1-3-3 0,-1 2 4 15,4 0-4-15,1-1-2 0,1 1 1 16,1 1 0-16,0-2-3 0,1 0-3 15,-1 0 1-15,0-2 5 0,0 3-4 0,-2-2 2 16,0 2 2-16,-1-2 7 0,0 2-3 16,0 0 2-16,-2-1-2 0,-1 1 2 0,1-1-5 15,0 2-3-15,0-1 0 16,2 0-2-16,0 0-2 0,1-1 2 0,2-1 3 16,1 2-1-16,3-2 0 0,1 0-2 0,1 0 4 15,-2 1-4-15,4-1-2 0,-3 0 2 16,1 0 1-16,-1-1-3 0,-2 2-3 15,0-2 9-15,0 3-4 0,-3-2 0 16,1 0 1-16,-2 1-1 0,-1 2 1 0,-1-2-5 16,0 0 0-16,0 1 1 0,-1-1 1 15,1 1 3-15,0 0 0 0,1 0-1 0,-1 0 3 16,2-2 0-16,0 3 0 0,1-3-3 16,-1 3 3-16,-1-3 3 0,2 1-1 0,-2 1 3 15,-1-1-1-15,0 2 5 0,1-2-2 16,-2 1-5-16,-1 1 8 0,1-1-4 0,1 2-2 15,0-2-1-15,-2 0-1 0,4 1-1 0,-3 1-7 16,4-2 1-16,0 0 1 0,0 1 3 16,3-2 2-16,0 4-1 0,0-2 7 0,3-1-7 15,-2 1-1-15,-1 2 0 0,1-1-1 16,-4 0-3-16,0 1 3 0,-1 0 1 16,-1 2-2-16,-3-2 1 0,0 1-1 15,1-1 5-15,-1 1-2 0,-2 1 1 0,3-2 3 16,-1-1-3-16,2 3 0 0,1-5-3 15,0 1-2-15,5 0-2 0,-1 0 1 0,2 0 0 16,1-1 0-16,0 1-3 0,-2 0 3 16,0 1 0-16,-2 1 2 0,-2-1-1 0,-1 2 0 15,-2-1 5-15,-3 1-3 0,1-2 0 16,1 1 0-16,30-1 4 0,-31 2-4 16,1-2 3-16,0 1-3 0,0-2 2 15,0 1-1-15,2 0-5 0,0 1-2 16,0-1 2-16,0 1 1 0,2-1-2 0,-2 1-2 15,3 0 6-15,-1 2-2 0,-1-1 2 16,2 1-2-16,-2 1 2 0,1-1-1 0,-1 2-1 16,1 0 0-16,0-2-3 15,-2 3 1-15,0-3 0 0,1 0 0 0,-1 0-1 16,1 0 5-16,-3 0-2 0,1 0 0 0,-3 0 0 16,2 0 1-16,-1 0 0 15,-2 2-5-15,0-2 4 0,-3 2 0 0,1-1 0 0,-1 1 0 16,-1-1 3-16,-1 1-1 0,0 1 0 15,2-2 0-15,0 0 1 0,0 1-1 16,25 0-4-16,-22-1 2 0,-3-1 0 16,3 0 0-16,0 0 0 0,0 0 0 0,0-1-3 15,-1-1 3-15,1 2 0 0,-2-2-1 16,2 1-3-16,-1 0 2 0,-1-1 5 16,0 1-3-16,-1 1 2 0,0-2 0 0,1 1 3 15,-5-1-3-15,2 2-3 0,0-1 1 16,-1 1 0-16,-1-2 0 0,0 2 0 0,1 0-1 15,-1 0 1-15,-1 0-2 0,2 0 1 16,-2 0-2-16,2 0 2 0,1 0 1 16,0 0 0-16,-1 0-2 0,2 0 2 0,-1 0 0 15,-2 0 0-15,1 0 0 0,0 2-1 16,1-2-3-16,-1 1 4 0,-2-1 0 16,3 0-2-16,-2 0 1 0,0 0 2 0,1 0 1 15,-1 0-5-15,0 0 3 0,2-1 0 0,0-1 0 16,-1 2-4-16,1-2 3 0,-2-1 2 15,2 3-1-15,2-2-1 0,-2 0 1 16,0 1-2-16,0 1 0 0,1 0 2 0,-1-2-4 16,0 2-1-16,-1 0 3 0,1 0 1 15,0 0 0-15,0 0 1 0,1 0 4 0,-2 0 0 16,3 0-5-16,-2-1 3 0,0 1-1 0,-1 0-3 16,2-1 0-16,-1 1 0 0,0-3 2 15,-2 3 0-15,0-3 0 0,2 2 0 16,-3 0 0-16,0-1 0 0,-1 0 0 0,-1-1 0 15,-1 2 0-15,-1 0-2 0,1-2 1 16,-2 3-3-16,1-3 4 0,-1 1 1 0,-1 1 2 16,-1-1 0-16,0 1 1 0,0-2-2 15,1 0-2-15,0 1 0 0,-2-1 0 0,2 2 0 16,0-2 3-16,1-1 2 0,-1 2 0 16,1-1 1-16,-2 0-3 0,4 0-3 15,-3 1 0-15,1 0 0 0,-2-1 0 16,2-1-3-16,-3 1 1 0,2 2-5 15,-2-3 5-15,0 4 0 0,-1-4-1 0,2 1 7 16,-2 1-5-16,1-1 5 0,-2 1-2 0,1-1-1 16,0 0 1-16,-1 3-2 0,0-3 0 15,2 1 0-15,0 1 0 0,-1-2 0 0,3 1 0 16,-2 1-3-16,2-1 3 0,-2 1 0 16,0-1-4-16,-1 1 3 0,0 1 1 0,1 0 0 15,-1 0-2-15,-1 0 0 0,-1 0 1 16,1 0 2-16,0 0-4 0,-1 1 1 0,0-1 1 15,0 2 1-15,-3-2-1 0,3 1-1 16,0 1 2-16,-1-2-2 0,2 1 2 0,-1 1-1 16,1-1 1-16,0 1-1 0,-2-1-2 15,-1-1 3-15,2 2 0 0,0-1 0 16,-3 1 0-16,3-2 0 0,-3 3 0 0,2-3 0 16,-1 3 0-16,-1-2 0 0,0 0-1 15,0-1-1-15,1 2 2 0,-1-1 3 16,0 1-3-16,3-2 0 0,-3 2 1 0,0-2-1 15,0 1 2-15,1-1-4 0,-2 0 4 16,-1 0 0-16,-1 0 0 0,2 0 0 16,-2 0-4-16,0 0 0 0,0 0-2 0,0-1 3 15,-2 1 0-15,0-2 1 0,3 2 0 0,-3 0 2 16,-1 0 2-16,0-2-4 0,-1 2 2 16,2 0-2-16,-3 0 4 0,0-1-2 15,2 1-2-15,-2-2 3 0,0 2-3 0,2 0 2 16,-1-1-1-16,1 0-1 0,-1-2 2 15,1 3 0-15,0-3 0 0,-1 1-2 0,3-1 0 16,-2 0 0-16,0 0-4 0,1 0 3 16,-1 0 0-16,1 0 1 0,0-2-1 0,0 1 2 15,0 0-1-15,1 1 0 0,-1-1 1 16,1-1-1-16,-1-1-4 0,-3 2 3 0,2-3 1 16,-2 1 1-16,0-1 1 0,2-2-1 15,-4 1-1-15,0-2-6 0,-1-1-29 16,-3-2-98-16,1-1-132 0,-3-1-250 0,-3-3-204 15,-3-2-103-15,-2-2-27 0,-3-5 65 16,2-4 116-16,1-4 244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49948-8AC8-4C19-8B51-24C3410A13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3F04D2D-2FD6-4BA6-BD88-420CE9D073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1CF354F-5ABC-4BC2-93AB-E06F146003A6}"/>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5" name="Footer Placeholder 4">
            <a:extLst>
              <a:ext uri="{FF2B5EF4-FFF2-40B4-BE49-F238E27FC236}">
                <a16:creationId xmlns:a16="http://schemas.microsoft.com/office/drawing/2014/main" id="{3AE0B5C6-93AA-4528-9CFD-BD0D049B6D5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4EECF91-1690-4215-812F-9F9762B80269}"/>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1294364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7574B-28FD-4250-83CC-A80E75CCAE1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B00188-44EC-44BA-AE0B-76641C150A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C97FE27-7909-427F-BD89-C71BC07FB9E2}"/>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5" name="Footer Placeholder 4">
            <a:extLst>
              <a:ext uri="{FF2B5EF4-FFF2-40B4-BE49-F238E27FC236}">
                <a16:creationId xmlns:a16="http://schemas.microsoft.com/office/drawing/2014/main" id="{C58BD78E-D665-4798-BBE5-B5CFFBEB43A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809AB93-19D1-4852-98BE-095AE5A63FB2}"/>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10909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988C88-1EDF-4620-8180-97633132FB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921397C-07EC-471A-98FB-2C7A491D11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D788F2-ECA2-4B28-B815-00F32CDD6BD4}"/>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5" name="Footer Placeholder 4">
            <a:extLst>
              <a:ext uri="{FF2B5EF4-FFF2-40B4-BE49-F238E27FC236}">
                <a16:creationId xmlns:a16="http://schemas.microsoft.com/office/drawing/2014/main" id="{09FD187A-B4CE-41B1-A806-418A4495A56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3704D83-0B5B-42B8-8640-11AA400C03E9}"/>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3355014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57619-84B5-4640-B791-AEB58CA5B75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99314D3-8218-47B1-80B1-689E21E346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7C69987-5375-4B20-9FA6-B96E77554563}"/>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5" name="Footer Placeholder 4">
            <a:extLst>
              <a:ext uri="{FF2B5EF4-FFF2-40B4-BE49-F238E27FC236}">
                <a16:creationId xmlns:a16="http://schemas.microsoft.com/office/drawing/2014/main" id="{E26F83A9-5D36-432F-A0E6-ADE5FC35994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2C11638-5900-44A0-BF0C-C3223581AE4D}"/>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373998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0DCF2-46AB-489C-8AF6-026836DB45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1EC4F43-8D76-4B88-B3B8-2FDD5C2C32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0E69A2-73F0-4DF0-BE08-57BCF0A5FC40}"/>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5" name="Footer Placeholder 4">
            <a:extLst>
              <a:ext uri="{FF2B5EF4-FFF2-40B4-BE49-F238E27FC236}">
                <a16:creationId xmlns:a16="http://schemas.microsoft.com/office/drawing/2014/main" id="{4148385B-C699-41B6-BEE0-0A8B13056E4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AAEFA85-1404-4371-9363-4AF466E21F32}"/>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191663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BAF2D-E56C-4331-8728-2747AD97A62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4650DE9-7CB9-40DB-A988-56BA8AF862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FC07A97-F134-410B-8C99-2AD30D4A63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7992B35-6D5F-42D4-9624-9ACB8BA22F70}"/>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6" name="Footer Placeholder 5">
            <a:extLst>
              <a:ext uri="{FF2B5EF4-FFF2-40B4-BE49-F238E27FC236}">
                <a16:creationId xmlns:a16="http://schemas.microsoft.com/office/drawing/2014/main" id="{DB75B297-D1A4-426B-8689-083472A74D4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2E06080-C28F-4100-9D39-1E3B4D709B7E}"/>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16701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505E4-F750-48B9-8659-0AB7BEB35A6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323E678-9CA6-447F-8CE7-05F12EE26C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464DD0-F027-4FE4-B4D7-DB3D4CF6A9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B018CE1-2E23-4042-9BAF-2D36639338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FEBB10-0279-4042-AE56-F9E0EF254E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C13D6F3-2915-4453-96CA-B0AF6B88674A}"/>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8" name="Footer Placeholder 7">
            <a:extLst>
              <a:ext uri="{FF2B5EF4-FFF2-40B4-BE49-F238E27FC236}">
                <a16:creationId xmlns:a16="http://schemas.microsoft.com/office/drawing/2014/main" id="{AB04FC73-1044-4739-A211-D8390CDC5E0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222718B-5EA8-4527-82F6-1AA529F53BDE}"/>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1282426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ADC78-FCD0-467D-9095-DA521AA0754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60C23D4-87C8-4038-921E-6E5B8F72A06C}"/>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4" name="Footer Placeholder 3">
            <a:extLst>
              <a:ext uri="{FF2B5EF4-FFF2-40B4-BE49-F238E27FC236}">
                <a16:creationId xmlns:a16="http://schemas.microsoft.com/office/drawing/2014/main" id="{B725A6F0-6E41-4C68-9FC5-A84BA938F81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A9182C7-CE0F-43C8-B684-FCDE25120258}"/>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2997797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C7274A-DC9E-46BE-BF73-C18B799301ED}"/>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3" name="Footer Placeholder 2">
            <a:extLst>
              <a:ext uri="{FF2B5EF4-FFF2-40B4-BE49-F238E27FC236}">
                <a16:creationId xmlns:a16="http://schemas.microsoft.com/office/drawing/2014/main" id="{2B0B7E9D-C538-4D2F-BD48-AEA156D60D7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87FBEBF-FA34-4F2A-9704-E660DD9215F2}"/>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1276753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E7717-1F1B-4579-9088-9FBDDE142F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58348E6-DD0E-4163-871B-2C58C9B178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35E3435-5810-4472-A61D-A9424DAE7D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1FAD87-A40B-4425-AB63-6B213F0422EF}"/>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6" name="Footer Placeholder 5">
            <a:extLst>
              <a:ext uri="{FF2B5EF4-FFF2-40B4-BE49-F238E27FC236}">
                <a16:creationId xmlns:a16="http://schemas.microsoft.com/office/drawing/2014/main" id="{A44886E7-8F5E-415B-BC91-CA5384F4FB3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24580EF-D3B5-4C6A-A57F-2C5F130B7676}"/>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1486070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619C7-127A-48DB-846E-3A47078AE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8EAA503-83DA-4C35-BECB-EA8B3FB5C7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34354FC-3840-4340-AFE0-41C5292E4E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4EA70C-A8DE-4E4A-BBFD-F3BF92252333}"/>
              </a:ext>
            </a:extLst>
          </p:cNvPr>
          <p:cNvSpPr>
            <a:spLocks noGrp="1"/>
          </p:cNvSpPr>
          <p:nvPr>
            <p:ph type="dt" sz="half" idx="10"/>
          </p:nvPr>
        </p:nvSpPr>
        <p:spPr/>
        <p:txBody>
          <a:bodyPr/>
          <a:lstStyle/>
          <a:p>
            <a:fld id="{56228191-BBB4-44BA-B796-5B9DA70E075C}" type="datetimeFigureOut">
              <a:rPr lang="en-IN" smtClean="0"/>
              <a:t>10-08-2021</a:t>
            </a:fld>
            <a:endParaRPr lang="en-IN"/>
          </a:p>
        </p:txBody>
      </p:sp>
      <p:sp>
        <p:nvSpPr>
          <p:cNvPr id="6" name="Footer Placeholder 5">
            <a:extLst>
              <a:ext uri="{FF2B5EF4-FFF2-40B4-BE49-F238E27FC236}">
                <a16:creationId xmlns:a16="http://schemas.microsoft.com/office/drawing/2014/main" id="{4C98A8A9-2E23-4CC5-BE86-2283D846B3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153BDB7-A4B2-421F-88B5-09E36273325C}"/>
              </a:ext>
            </a:extLst>
          </p:cNvPr>
          <p:cNvSpPr>
            <a:spLocks noGrp="1"/>
          </p:cNvSpPr>
          <p:nvPr>
            <p:ph type="sldNum" sz="quarter" idx="12"/>
          </p:nvPr>
        </p:nvSpPr>
        <p:spPr/>
        <p:txBody>
          <a:bodyPr/>
          <a:lstStyle/>
          <a:p>
            <a:fld id="{07804919-8565-4F43-B0CF-5592DFFFB43C}" type="slidenum">
              <a:rPr lang="en-IN" smtClean="0"/>
              <a:t>‹#›</a:t>
            </a:fld>
            <a:endParaRPr lang="en-IN"/>
          </a:p>
        </p:txBody>
      </p:sp>
    </p:spTree>
    <p:extLst>
      <p:ext uri="{BB962C8B-B14F-4D97-AF65-F5344CB8AC3E}">
        <p14:creationId xmlns:p14="http://schemas.microsoft.com/office/powerpoint/2010/main" val="204616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57245E-258F-4053-96E4-2830AEC91D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7101AD0-CC1E-4220-9382-36A1E1562B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10A1387-0B31-4A38-966E-81391F806B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28191-BBB4-44BA-B796-5B9DA70E075C}" type="datetimeFigureOut">
              <a:rPr lang="en-IN" smtClean="0"/>
              <a:t>10-08-2021</a:t>
            </a:fld>
            <a:endParaRPr lang="en-IN"/>
          </a:p>
        </p:txBody>
      </p:sp>
      <p:sp>
        <p:nvSpPr>
          <p:cNvPr id="5" name="Footer Placeholder 4">
            <a:extLst>
              <a:ext uri="{FF2B5EF4-FFF2-40B4-BE49-F238E27FC236}">
                <a16:creationId xmlns:a16="http://schemas.microsoft.com/office/drawing/2014/main" id="{FA12EBEB-98B8-430F-91D4-1C8CB6D032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3F8DD30-5B7A-4A2F-BB84-CE08C7E98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804919-8565-4F43-B0CF-5592DFFFB43C}" type="slidenum">
              <a:rPr lang="en-IN" smtClean="0"/>
              <a:t>‹#›</a:t>
            </a:fld>
            <a:endParaRPr lang="en-IN"/>
          </a:p>
        </p:txBody>
      </p:sp>
    </p:spTree>
    <p:extLst>
      <p:ext uri="{BB962C8B-B14F-4D97-AF65-F5344CB8AC3E}">
        <p14:creationId xmlns:p14="http://schemas.microsoft.com/office/powerpoint/2010/main" val="2147099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customXml" Target="../ink/ink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8C649-0621-4D07-81F9-75DE78E95D6E}"/>
              </a:ext>
            </a:extLst>
          </p:cNvPr>
          <p:cNvSpPr>
            <a:spLocks noGrp="1"/>
          </p:cNvSpPr>
          <p:nvPr>
            <p:ph type="ctrTitle"/>
          </p:nvPr>
        </p:nvSpPr>
        <p:spPr/>
        <p:txBody>
          <a:bodyPr/>
          <a:lstStyle/>
          <a:p>
            <a:r>
              <a:rPr lang="en-IN" dirty="0"/>
              <a:t>Computer Vision (CSA401)</a:t>
            </a:r>
          </a:p>
        </p:txBody>
      </p:sp>
      <p:sp>
        <p:nvSpPr>
          <p:cNvPr id="3" name="Subtitle 2">
            <a:extLst>
              <a:ext uri="{FF2B5EF4-FFF2-40B4-BE49-F238E27FC236}">
                <a16:creationId xmlns:a16="http://schemas.microsoft.com/office/drawing/2014/main" id="{72432D2F-A6BE-46AF-A409-988BDE48134D}"/>
              </a:ext>
            </a:extLst>
          </p:cNvPr>
          <p:cNvSpPr>
            <a:spLocks noGrp="1"/>
          </p:cNvSpPr>
          <p:nvPr>
            <p:ph type="subTitle" idx="1"/>
          </p:nvPr>
        </p:nvSpPr>
        <p:spPr/>
        <p:txBody>
          <a:bodyPr/>
          <a:lstStyle/>
          <a:p>
            <a:endParaRPr lang="en-IN" dirty="0"/>
          </a:p>
          <a:p>
            <a:r>
              <a:rPr lang="en-IN" dirty="0"/>
              <a:t>Dr. Saumya Chaturvedi</a:t>
            </a:r>
          </a:p>
        </p:txBody>
      </p:sp>
    </p:spTree>
    <p:extLst>
      <p:ext uri="{BB962C8B-B14F-4D97-AF65-F5344CB8AC3E}">
        <p14:creationId xmlns:p14="http://schemas.microsoft.com/office/powerpoint/2010/main" val="215713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AD99D-A351-422B-9571-B5D56FD37EF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AADCF29-ED59-429B-A476-5653F6C806D5}"/>
              </a:ext>
            </a:extLst>
          </p:cNvPr>
          <p:cNvSpPr>
            <a:spLocks noGrp="1"/>
          </p:cNvSpPr>
          <p:nvPr>
            <p:ph idx="1"/>
          </p:nvPr>
        </p:nvSpPr>
        <p:spPr/>
        <p:txBody>
          <a:bodyPr/>
          <a:lstStyle/>
          <a:p>
            <a:endParaRPr lang="en-IN"/>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FDD29BB9-2616-4BDD-BDF0-302E2267BFE4}"/>
                  </a:ext>
                </a:extLst>
              </p14:cNvPr>
              <p14:cNvContentPartPr/>
              <p14:nvPr/>
            </p14:nvContentPartPr>
            <p14:xfrm>
              <a:off x="4108680" y="806040"/>
              <a:ext cx="6480720" cy="3333600"/>
            </p14:xfrm>
          </p:contentPart>
        </mc:Choice>
        <mc:Fallback>
          <p:pic>
            <p:nvPicPr>
              <p:cNvPr id="4" name="Ink 3">
                <a:extLst>
                  <a:ext uri="{FF2B5EF4-FFF2-40B4-BE49-F238E27FC236}">
                    <a16:creationId xmlns:a16="http://schemas.microsoft.com/office/drawing/2014/main" id="{FDD29BB9-2616-4BDD-BDF0-302E2267BFE4}"/>
                  </a:ext>
                </a:extLst>
              </p:cNvPr>
              <p:cNvPicPr/>
              <p:nvPr/>
            </p:nvPicPr>
            <p:blipFill>
              <a:blip r:embed="rId3"/>
              <a:stretch>
                <a:fillRect/>
              </a:stretch>
            </p:blipFill>
            <p:spPr>
              <a:xfrm>
                <a:off x="4099320" y="796680"/>
                <a:ext cx="6499440" cy="33523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3553361D-1472-415C-BE68-D89F494AE8CC}"/>
                  </a:ext>
                </a:extLst>
              </p14:cNvPr>
              <p14:cNvContentPartPr/>
              <p14:nvPr/>
            </p14:nvContentPartPr>
            <p14:xfrm>
              <a:off x="381600" y="1214280"/>
              <a:ext cx="11546280" cy="1986480"/>
            </p14:xfrm>
          </p:contentPart>
        </mc:Choice>
        <mc:Fallback>
          <p:pic>
            <p:nvPicPr>
              <p:cNvPr id="5" name="Ink 4">
                <a:extLst>
                  <a:ext uri="{FF2B5EF4-FFF2-40B4-BE49-F238E27FC236}">
                    <a16:creationId xmlns:a16="http://schemas.microsoft.com/office/drawing/2014/main" id="{3553361D-1472-415C-BE68-D89F494AE8CC}"/>
                  </a:ext>
                </a:extLst>
              </p:cNvPr>
              <p:cNvPicPr/>
              <p:nvPr/>
            </p:nvPicPr>
            <p:blipFill>
              <a:blip r:embed="rId5"/>
              <a:stretch>
                <a:fillRect/>
              </a:stretch>
            </p:blipFill>
            <p:spPr>
              <a:xfrm>
                <a:off x="372240" y="1204920"/>
                <a:ext cx="11565000" cy="2005200"/>
              </a:xfrm>
              <a:prstGeom prst="rect">
                <a:avLst/>
              </a:prstGeom>
            </p:spPr>
          </p:pic>
        </mc:Fallback>
      </mc:AlternateContent>
    </p:spTree>
    <p:extLst>
      <p:ext uri="{BB962C8B-B14F-4D97-AF65-F5344CB8AC3E}">
        <p14:creationId xmlns:p14="http://schemas.microsoft.com/office/powerpoint/2010/main" val="1059507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B9519-56CD-4DF3-8E98-2D609A26A90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194D5E7-0689-4B85-A77F-7B988ED093E0}"/>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524498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A854B-6115-4663-9188-E06A54AC48B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6471A54-CE7B-4ED6-8B15-9107A2A1B5F5}"/>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3631064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F1CBD-F8BB-4A7A-9A92-1C2B6CFF0239}"/>
              </a:ext>
            </a:extLst>
          </p:cNvPr>
          <p:cNvSpPr>
            <a:spLocks noGrp="1"/>
          </p:cNvSpPr>
          <p:nvPr>
            <p:ph type="title"/>
          </p:nvPr>
        </p:nvSpPr>
        <p:spPr/>
        <p:txBody>
          <a:bodyPr/>
          <a:lstStyle/>
          <a:p>
            <a:r>
              <a:rPr lang="en-IN" dirty="0"/>
              <a:t>What is computer vision?</a:t>
            </a:r>
          </a:p>
        </p:txBody>
      </p:sp>
      <p:sp>
        <p:nvSpPr>
          <p:cNvPr id="3" name="Content Placeholder 2">
            <a:extLst>
              <a:ext uri="{FF2B5EF4-FFF2-40B4-BE49-F238E27FC236}">
                <a16:creationId xmlns:a16="http://schemas.microsoft.com/office/drawing/2014/main" id="{19406712-E84A-4952-8CFD-CA49D3F7E95B}"/>
              </a:ext>
            </a:extLst>
          </p:cNvPr>
          <p:cNvSpPr>
            <a:spLocks noGrp="1"/>
          </p:cNvSpPr>
          <p:nvPr>
            <p:ph idx="1"/>
          </p:nvPr>
        </p:nvSpPr>
        <p:spPr/>
        <p:txBody>
          <a:bodyPr/>
          <a:lstStyle/>
          <a:p>
            <a:pPr algn="just"/>
            <a:r>
              <a:rPr lang="en-US" dirty="0"/>
              <a:t>Computer vision is a field of artificial intelligence (AI) that enables computers and systems to derive meaningful information from digital images, videos and other visual inputs — and take actions or make recommendations based on that information.</a:t>
            </a:r>
          </a:p>
          <a:p>
            <a:pPr algn="just"/>
            <a:r>
              <a:rPr lang="en-US" dirty="0"/>
              <a:t> If AI enables computers to think, computer vision enables them to see, observe and understand.</a:t>
            </a:r>
            <a:endParaRPr lang="en-IN" dirty="0"/>
          </a:p>
        </p:txBody>
      </p:sp>
    </p:spTree>
    <p:extLst>
      <p:ext uri="{BB962C8B-B14F-4D97-AF65-F5344CB8AC3E}">
        <p14:creationId xmlns:p14="http://schemas.microsoft.com/office/powerpoint/2010/main" val="228838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A9901-D615-42FD-A76C-0FEA167BE7C7}"/>
              </a:ext>
            </a:extLst>
          </p:cNvPr>
          <p:cNvSpPr>
            <a:spLocks noGrp="1"/>
          </p:cNvSpPr>
          <p:nvPr>
            <p:ph idx="1"/>
          </p:nvPr>
        </p:nvSpPr>
        <p:spPr>
          <a:xfrm>
            <a:off x="838200" y="516835"/>
            <a:ext cx="10515600" cy="5660128"/>
          </a:xfrm>
        </p:spPr>
        <p:txBody>
          <a:bodyPr/>
          <a:lstStyle/>
          <a:p>
            <a:pPr algn="just"/>
            <a:r>
              <a:rPr lang="en-US" dirty="0"/>
              <a:t>Computer vision works much the same as human vision, except humans have a head start. Human sight has the advantage of lifetimes of context to train how to tell objects apart, how far away they are, whether they are moving and whether there is something wrong in an image.</a:t>
            </a:r>
          </a:p>
          <a:p>
            <a:pPr algn="just"/>
            <a:r>
              <a:rPr lang="en-US" dirty="0"/>
              <a:t>Computer vision trains machines to perform these functions, but it has to do it in much less time with cameras, data and algorithms rather than retinas, optic nerves and a visual cortex. Because a system trained to inspect products or watch a production asset can analyze thousands of products or processes a minute, noticing imperceptible defects or issues, it can quickly surpass human capabilities.</a:t>
            </a:r>
            <a:endParaRPr lang="en-IN" dirty="0"/>
          </a:p>
        </p:txBody>
      </p:sp>
    </p:spTree>
    <p:extLst>
      <p:ext uri="{BB962C8B-B14F-4D97-AF65-F5344CB8AC3E}">
        <p14:creationId xmlns:p14="http://schemas.microsoft.com/office/powerpoint/2010/main" val="4094141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A5B0E-431D-4E57-8192-9CCA8113401E}"/>
              </a:ext>
            </a:extLst>
          </p:cNvPr>
          <p:cNvSpPr>
            <a:spLocks noGrp="1"/>
          </p:cNvSpPr>
          <p:nvPr>
            <p:ph type="title"/>
          </p:nvPr>
        </p:nvSpPr>
        <p:spPr/>
        <p:txBody>
          <a:bodyPr/>
          <a:lstStyle/>
          <a:p>
            <a:r>
              <a:rPr lang="en-US" dirty="0"/>
              <a:t>How does computer vision work?</a:t>
            </a:r>
            <a:endParaRPr lang="en-IN" dirty="0"/>
          </a:p>
        </p:txBody>
      </p:sp>
      <p:sp>
        <p:nvSpPr>
          <p:cNvPr id="3" name="Content Placeholder 2">
            <a:extLst>
              <a:ext uri="{FF2B5EF4-FFF2-40B4-BE49-F238E27FC236}">
                <a16:creationId xmlns:a16="http://schemas.microsoft.com/office/drawing/2014/main" id="{C49F88AB-BD97-4FAD-A1EB-922BB07ADB8C}"/>
              </a:ext>
            </a:extLst>
          </p:cNvPr>
          <p:cNvSpPr>
            <a:spLocks noGrp="1"/>
          </p:cNvSpPr>
          <p:nvPr>
            <p:ph idx="1"/>
          </p:nvPr>
        </p:nvSpPr>
        <p:spPr/>
        <p:txBody>
          <a:bodyPr/>
          <a:lstStyle/>
          <a:p>
            <a:pPr algn="just"/>
            <a:r>
              <a:rPr lang="en-US" dirty="0"/>
              <a:t>Computer vision needs lots of data. </a:t>
            </a:r>
          </a:p>
          <a:p>
            <a:pPr algn="just"/>
            <a:r>
              <a:rPr lang="en-US" dirty="0"/>
              <a:t>It runs analyses of data over and over until it discerns distinctions and ultimately recognize images. For example, to train a computer to recognize automobile tires, it needs to be fed vast quantities of tire images and tire-related items to learn the differences and recognize a tire</a:t>
            </a:r>
            <a:endParaRPr lang="en-IN" dirty="0"/>
          </a:p>
        </p:txBody>
      </p:sp>
    </p:spTree>
    <p:extLst>
      <p:ext uri="{BB962C8B-B14F-4D97-AF65-F5344CB8AC3E}">
        <p14:creationId xmlns:p14="http://schemas.microsoft.com/office/powerpoint/2010/main" val="2189275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569D2-C16D-4A73-A83C-4D462ABCECB4}"/>
              </a:ext>
            </a:extLst>
          </p:cNvPr>
          <p:cNvSpPr>
            <a:spLocks noGrp="1"/>
          </p:cNvSpPr>
          <p:nvPr>
            <p:ph type="title"/>
          </p:nvPr>
        </p:nvSpPr>
        <p:spPr/>
        <p:txBody>
          <a:bodyPr/>
          <a:lstStyle/>
          <a:p>
            <a:r>
              <a:rPr lang="en-US" dirty="0"/>
              <a:t>Two essential technologies are used to accomplish computer vision</a:t>
            </a:r>
            <a:endParaRPr lang="en-IN" dirty="0"/>
          </a:p>
        </p:txBody>
      </p:sp>
      <p:sp>
        <p:nvSpPr>
          <p:cNvPr id="3" name="Content Placeholder 2">
            <a:extLst>
              <a:ext uri="{FF2B5EF4-FFF2-40B4-BE49-F238E27FC236}">
                <a16:creationId xmlns:a16="http://schemas.microsoft.com/office/drawing/2014/main" id="{C83043EC-23E2-4205-B642-20BD6CF654C9}"/>
              </a:ext>
            </a:extLst>
          </p:cNvPr>
          <p:cNvSpPr>
            <a:spLocks noGrp="1"/>
          </p:cNvSpPr>
          <p:nvPr>
            <p:ph idx="1"/>
          </p:nvPr>
        </p:nvSpPr>
        <p:spPr/>
        <p:txBody>
          <a:bodyPr/>
          <a:lstStyle/>
          <a:p>
            <a:r>
              <a:rPr lang="en-US" dirty="0"/>
              <a:t>A type of machine learning called </a:t>
            </a:r>
            <a:r>
              <a:rPr lang="en-US" b="1" dirty="0"/>
              <a:t>deep learning </a:t>
            </a:r>
          </a:p>
          <a:p>
            <a:r>
              <a:rPr lang="en-US" dirty="0"/>
              <a:t>A convolutional neural network </a:t>
            </a:r>
            <a:r>
              <a:rPr lang="en-US" b="1" dirty="0"/>
              <a:t>(CNN)</a:t>
            </a:r>
            <a:endParaRPr lang="en-IN" b="1" dirty="0"/>
          </a:p>
        </p:txBody>
      </p:sp>
    </p:spTree>
    <p:extLst>
      <p:ext uri="{BB962C8B-B14F-4D97-AF65-F5344CB8AC3E}">
        <p14:creationId xmlns:p14="http://schemas.microsoft.com/office/powerpoint/2010/main" val="3602209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AE3E8-79FA-4988-8EF6-002505AACFF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BF7C99A-729F-4E50-9C23-D1716A4AA31F}"/>
              </a:ext>
            </a:extLst>
          </p:cNvPr>
          <p:cNvSpPr>
            <a:spLocks noGrp="1"/>
          </p:cNvSpPr>
          <p:nvPr>
            <p:ph idx="1"/>
          </p:nvPr>
        </p:nvSpPr>
        <p:spPr/>
        <p:txBody>
          <a:bodyPr/>
          <a:lstStyle/>
          <a:p>
            <a:endParaRPr lang="en-IN"/>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496FCE84-C2FA-496E-80BD-AFC1E2DB4831}"/>
                  </a:ext>
                </a:extLst>
              </p14:cNvPr>
              <p14:cNvContentPartPr/>
              <p14:nvPr/>
            </p14:nvContentPartPr>
            <p14:xfrm>
              <a:off x="713520" y="307800"/>
              <a:ext cx="10435680" cy="4834800"/>
            </p14:xfrm>
          </p:contentPart>
        </mc:Choice>
        <mc:Fallback xmlns="">
          <p:pic>
            <p:nvPicPr>
              <p:cNvPr id="4" name="Ink 3">
                <a:extLst>
                  <a:ext uri="{FF2B5EF4-FFF2-40B4-BE49-F238E27FC236}">
                    <a16:creationId xmlns:a16="http://schemas.microsoft.com/office/drawing/2014/main" id="{496FCE84-C2FA-496E-80BD-AFC1E2DB4831}"/>
                  </a:ext>
                </a:extLst>
              </p:cNvPr>
              <p:cNvPicPr/>
              <p:nvPr/>
            </p:nvPicPr>
            <p:blipFill>
              <a:blip r:embed="rId3"/>
              <a:stretch>
                <a:fillRect/>
              </a:stretch>
            </p:blipFill>
            <p:spPr>
              <a:xfrm>
                <a:off x="704160" y="298440"/>
                <a:ext cx="10454400" cy="4853520"/>
              </a:xfrm>
              <a:prstGeom prst="rect">
                <a:avLst/>
              </a:prstGeom>
            </p:spPr>
          </p:pic>
        </mc:Fallback>
      </mc:AlternateContent>
    </p:spTree>
    <p:extLst>
      <p:ext uri="{BB962C8B-B14F-4D97-AF65-F5344CB8AC3E}">
        <p14:creationId xmlns:p14="http://schemas.microsoft.com/office/powerpoint/2010/main" val="2093651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C1D1FF-E0BC-422C-9C9D-4A40BF19DEE4}"/>
              </a:ext>
            </a:extLst>
          </p:cNvPr>
          <p:cNvSpPr>
            <a:spLocks noGrp="1"/>
          </p:cNvSpPr>
          <p:nvPr>
            <p:ph idx="1"/>
          </p:nvPr>
        </p:nvSpPr>
        <p:spPr>
          <a:xfrm>
            <a:off x="838200" y="477078"/>
            <a:ext cx="10515600" cy="5699885"/>
          </a:xfrm>
        </p:spPr>
        <p:txBody>
          <a:bodyPr/>
          <a:lstStyle/>
          <a:p>
            <a:pPr algn="just"/>
            <a:r>
              <a:rPr lang="en-US" dirty="0"/>
              <a:t>Machine learning uses algorithmic models that enable a computer to teach itself about the context of visual data. If enough data is fed through the model, the computer will “look” at the data and teach itself to tell one image from another.</a:t>
            </a:r>
          </a:p>
          <a:p>
            <a:pPr algn="just"/>
            <a:endParaRPr lang="en-US" dirty="0"/>
          </a:p>
          <a:p>
            <a:pPr algn="just"/>
            <a:r>
              <a:rPr lang="en-US" dirty="0"/>
              <a:t>A CNN helps a machine learning or deep learning model “look” by breaking images down into pixels that are given tags or labels. It uses the labels to perform convolutions (a mathematical operation on two functions to produce a third function) and makes predictions about what it is “seeing.” The neural network runs convolutions and checks the accuracy of its predictions in a series of iterations until the predictions start to come true. It is then recognizing or seeing images in a way similar to humans.</a:t>
            </a:r>
          </a:p>
        </p:txBody>
      </p:sp>
    </p:spTree>
    <p:extLst>
      <p:ext uri="{BB962C8B-B14F-4D97-AF65-F5344CB8AC3E}">
        <p14:creationId xmlns:p14="http://schemas.microsoft.com/office/powerpoint/2010/main" val="186362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4ED0E-4B51-419F-958A-1D8D1D7BED89}"/>
              </a:ext>
            </a:extLst>
          </p:cNvPr>
          <p:cNvSpPr>
            <a:spLocks noGrp="1"/>
          </p:cNvSpPr>
          <p:nvPr>
            <p:ph type="title"/>
          </p:nvPr>
        </p:nvSpPr>
        <p:spPr/>
        <p:txBody>
          <a:bodyPr/>
          <a:lstStyle/>
          <a:p>
            <a:r>
              <a:rPr lang="en-US" dirty="0"/>
              <a:t>Overview of the Relationship of Artificial Intelligence and Computer Vision</a:t>
            </a:r>
            <a:endParaRPr lang="en-IN" dirty="0"/>
          </a:p>
        </p:txBody>
      </p:sp>
      <p:pic>
        <p:nvPicPr>
          <p:cNvPr id="5" name="Content Placeholder 4">
            <a:extLst>
              <a:ext uri="{FF2B5EF4-FFF2-40B4-BE49-F238E27FC236}">
                <a16:creationId xmlns:a16="http://schemas.microsoft.com/office/drawing/2014/main" id="{BCD47900-9663-49A5-B8DF-A452B5478A4B}"/>
              </a:ext>
            </a:extLst>
          </p:cNvPr>
          <p:cNvPicPr>
            <a:picLocks noGrp="1" noChangeAspect="1"/>
          </p:cNvPicPr>
          <p:nvPr>
            <p:ph idx="1"/>
          </p:nvPr>
        </p:nvPicPr>
        <p:blipFill>
          <a:blip r:embed="rId2"/>
          <a:stretch>
            <a:fillRect/>
          </a:stretch>
        </p:blipFill>
        <p:spPr>
          <a:xfrm>
            <a:off x="4405076" y="2396107"/>
            <a:ext cx="3381847" cy="3210373"/>
          </a:xfrm>
        </p:spPr>
      </p:pic>
    </p:spTree>
    <p:extLst>
      <p:ext uri="{BB962C8B-B14F-4D97-AF65-F5344CB8AC3E}">
        <p14:creationId xmlns:p14="http://schemas.microsoft.com/office/powerpoint/2010/main" val="1304134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F46A2-723B-4684-90E7-3C8682ACE277}"/>
              </a:ext>
            </a:extLst>
          </p:cNvPr>
          <p:cNvSpPr>
            <a:spLocks noGrp="1"/>
          </p:cNvSpPr>
          <p:nvPr>
            <p:ph type="title"/>
          </p:nvPr>
        </p:nvSpPr>
        <p:spPr/>
        <p:txBody>
          <a:bodyPr/>
          <a:lstStyle/>
          <a:p>
            <a:r>
              <a:rPr lang="en-US" dirty="0"/>
              <a:t>Few examples of established computer vision tasks:</a:t>
            </a:r>
            <a:endParaRPr lang="en-IN" dirty="0"/>
          </a:p>
        </p:txBody>
      </p:sp>
      <p:sp>
        <p:nvSpPr>
          <p:cNvPr id="3" name="Content Placeholder 2">
            <a:extLst>
              <a:ext uri="{FF2B5EF4-FFF2-40B4-BE49-F238E27FC236}">
                <a16:creationId xmlns:a16="http://schemas.microsoft.com/office/drawing/2014/main" id="{1E041E28-E2BE-4EB0-974C-3157CA5EF249}"/>
              </a:ext>
            </a:extLst>
          </p:cNvPr>
          <p:cNvSpPr>
            <a:spLocks noGrp="1"/>
          </p:cNvSpPr>
          <p:nvPr>
            <p:ph idx="1"/>
          </p:nvPr>
        </p:nvSpPr>
        <p:spPr/>
        <p:txBody>
          <a:bodyPr>
            <a:normAutofit fontScale="92500"/>
          </a:bodyPr>
          <a:lstStyle/>
          <a:p>
            <a:pPr algn="just"/>
            <a:r>
              <a:rPr lang="en-US" b="1" dirty="0"/>
              <a:t>Image classification </a:t>
            </a:r>
            <a:r>
              <a:rPr lang="en-US" dirty="0"/>
              <a:t>sees an image and can classify it (a dog, an apple, a person’s face). More precisely, it is able to accurately predict that a given image belongs to a certain class.</a:t>
            </a:r>
          </a:p>
          <a:p>
            <a:pPr algn="just"/>
            <a:r>
              <a:rPr lang="en-US" b="1" dirty="0"/>
              <a:t>Object detection </a:t>
            </a:r>
            <a:r>
              <a:rPr lang="en-US" dirty="0"/>
              <a:t>can use image classification to identify a certain class of image and then detect and tabulate their appearance in an image or video.</a:t>
            </a:r>
          </a:p>
          <a:p>
            <a:pPr algn="just"/>
            <a:r>
              <a:rPr lang="en-US" b="1" dirty="0"/>
              <a:t>Object tracking </a:t>
            </a:r>
            <a:r>
              <a:rPr lang="en-US" dirty="0"/>
              <a:t>follows or tracks an object once it is detected. This task is often executed with images captured in sequence or real-time video feeds.</a:t>
            </a:r>
          </a:p>
          <a:p>
            <a:pPr algn="just"/>
            <a:r>
              <a:rPr lang="en-US" b="1" dirty="0"/>
              <a:t>Content-based image retrieval </a:t>
            </a:r>
            <a:r>
              <a:rPr lang="en-US" dirty="0"/>
              <a:t>uses computer vision to browse, search and retrieve images from large data stores, based on the content of the images rather than metadata tags associated with them. </a:t>
            </a:r>
            <a:endParaRPr lang="en-IN" dirty="0"/>
          </a:p>
        </p:txBody>
      </p:sp>
    </p:spTree>
    <p:extLst>
      <p:ext uri="{BB962C8B-B14F-4D97-AF65-F5344CB8AC3E}">
        <p14:creationId xmlns:p14="http://schemas.microsoft.com/office/powerpoint/2010/main" val="576398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571</Words>
  <Application>Microsoft Office PowerPoint</Application>
  <PresentationFormat>Widescreen</PresentationFormat>
  <Paragraphs>23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Computer Vision (CSA401)</vt:lpstr>
      <vt:lpstr>What is computer vision?</vt:lpstr>
      <vt:lpstr>PowerPoint Presentation</vt:lpstr>
      <vt:lpstr>How does computer vision work?</vt:lpstr>
      <vt:lpstr>Two essential technologies are used to accomplish computer vision</vt:lpstr>
      <vt:lpstr>PowerPoint Presentation</vt:lpstr>
      <vt:lpstr>PowerPoint Presentation</vt:lpstr>
      <vt:lpstr>Overview of the Relationship of Artificial Intelligence and Computer Vision</vt:lpstr>
      <vt:lpstr>Few examples of established computer vision tasks: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Vision (CSA401)</dc:title>
  <dc:creator>Saumya Chaturvedi</dc:creator>
  <cp:lastModifiedBy>Saumya Chaturvedi</cp:lastModifiedBy>
  <cp:revision>1</cp:revision>
  <dcterms:created xsi:type="dcterms:W3CDTF">2021-08-09T05:52:39Z</dcterms:created>
  <dcterms:modified xsi:type="dcterms:W3CDTF">2021-08-10T09:19:51Z</dcterms:modified>
</cp:coreProperties>
</file>