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4635175f85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4635175f85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635175f85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635175f85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49b5fbd84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49b5fbd84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49b5fbd84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49b5fbd84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9b5fbd84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9b5fbd84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49b5fbd84d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49b5fbd84d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49b5fbd84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49b5fbd84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49b5fbd84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49b5fbd84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49b5fbd84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49b5fbd84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3b2a109e9_0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3b2a109e9_0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43b2a109e9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43b2a109e9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43b2a109e9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43b2a109e9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43b2a109e9_0_1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43b2a109e9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43b2a109e9_0_1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43b2a109e9_0_1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43b2a109e9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43b2a109e9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6e0cc4a140045d23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6e0cc4a140045d23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635175f85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635175f85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jpg"/><Relationship Id="rId4" Type="http://schemas.openxmlformats.org/officeDocument/2006/relationships/image" Target="../media/image2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jpg"/><Relationship Id="rId4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7.png"/><Relationship Id="rId4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jpg"/><Relationship Id="rId4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jpg"/><Relationship Id="rId4" Type="http://schemas.openxmlformats.org/officeDocument/2006/relationships/image" Target="../media/image2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Tipos de planos en fotografía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idx="1" type="body"/>
          </p:nvPr>
        </p:nvSpPr>
        <p:spPr>
          <a:xfrm>
            <a:off x="472875" y="1990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8.Primer plano: encuadra al protagonista por encima del pecho y debajo de los hombros</a:t>
            </a: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9925" y="1880125"/>
            <a:ext cx="3903500" cy="2371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5825" y="1181797"/>
            <a:ext cx="3349725" cy="2181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idx="1" type="body"/>
          </p:nvPr>
        </p:nvSpPr>
        <p:spPr>
          <a:xfrm>
            <a:off x="311700" y="5347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9.Primerísimo primer plano: se focaliza principalmente en la cara de la persona retratada </a:t>
            </a: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4625" y="2162150"/>
            <a:ext cx="3509599" cy="197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47550" y="1413350"/>
            <a:ext cx="2517275" cy="330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idx="1" type="body"/>
          </p:nvPr>
        </p:nvSpPr>
        <p:spPr>
          <a:xfrm>
            <a:off x="311700" y="3666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10.Plano detalle: se centra en una parte concreta de la persona o elemento del protagonista.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Google Shape;13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2074" y="2095425"/>
            <a:ext cx="2559926" cy="204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87604" y="1307475"/>
            <a:ext cx="2642076" cy="2528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Tipos de plano </a:t>
            </a:r>
            <a:r>
              <a:rPr lang="es"/>
              <a:t>según la angulación de la cámara:</a:t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1.Plano normal: situación no angulada de la cámara.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3050" y="2272042"/>
            <a:ext cx="2905050" cy="194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875" y="1979077"/>
            <a:ext cx="2905050" cy="192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4023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2.Plano picado: empequeñece a nuestro sujeto, </a:t>
            </a:r>
            <a:r>
              <a:rPr lang="es"/>
              <a:t>haciéndolo</a:t>
            </a:r>
            <a:r>
              <a:rPr lang="es"/>
              <a:t> parecer inferior.</a:t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3025" y="1779925"/>
            <a:ext cx="4139675" cy="231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311700" y="5214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3.Plano contrapicado: consigue engrandecer a nuestro sujeto.</a:t>
            </a:r>
            <a:endParaRPr/>
          </a:p>
        </p:txBody>
      </p:sp>
      <p:pic>
        <p:nvPicPr>
          <p:cNvPr id="152" name="Google Shape;15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3504" y="2122604"/>
            <a:ext cx="3124125" cy="250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7380" y="974875"/>
            <a:ext cx="2481350" cy="374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311700" y="438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4.Plano cenital: la cámara se </a:t>
            </a:r>
            <a:r>
              <a:rPr lang="es"/>
              <a:t>sitúa</a:t>
            </a:r>
            <a:r>
              <a:rPr lang="es"/>
              <a:t> encima de sujeto mirando directamente hacia el suelo.</a:t>
            </a:r>
            <a:endParaRPr/>
          </a:p>
        </p:txBody>
      </p:sp>
      <p:pic>
        <p:nvPicPr>
          <p:cNvPr id="159" name="Google Shape;15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9425" y="1482247"/>
            <a:ext cx="4471425" cy="3077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idx="1" type="body"/>
          </p:nvPr>
        </p:nvSpPr>
        <p:spPr>
          <a:xfrm>
            <a:off x="311700" y="4381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5.Plano nadir: la cámara se </a:t>
            </a:r>
            <a:r>
              <a:rPr lang="es"/>
              <a:t>sitúa</a:t>
            </a:r>
            <a:r>
              <a:rPr lang="es"/>
              <a:t> justo debajo del sujeto mirando completamente hacia arriba.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0750" y="1202525"/>
            <a:ext cx="4762500" cy="36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0"/>
          <p:cNvSpPr txBox="1"/>
          <p:nvPr>
            <p:ph idx="1" type="body"/>
          </p:nvPr>
        </p:nvSpPr>
        <p:spPr>
          <a:xfrm>
            <a:off x="311700" y="4381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6.Plano </a:t>
            </a:r>
            <a:r>
              <a:rPr lang="es"/>
              <a:t>holandés</a:t>
            </a:r>
            <a:r>
              <a:rPr lang="es"/>
              <a:t>: se inclina nuestra cámara dejando el horizonte en diagonal.</a:t>
            </a:r>
            <a:endParaRPr/>
          </a:p>
        </p:txBody>
      </p:sp>
      <p:pic>
        <p:nvPicPr>
          <p:cNvPr id="171" name="Google Shape;17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3625" y="972400"/>
            <a:ext cx="5774451" cy="384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¿Qué es un plano?</a:t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Cuando encuadramos mirando a través de nuestro visor o de la pantalla de nuestra cámara, miramos qué tipo de plano queremos tener. Tanto la posición de la cámara como la escala del elemento protagonista, determinarán el encuadre final de nuestra foto.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Tipos de planos:</a:t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s"/>
              <a:t>Gran plano general: Comprende una gran cantidad de paisaje (panorámica).</a:t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8175" y="1977350"/>
            <a:ext cx="3946579" cy="221995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/>
          <p:nvPr/>
        </p:nvSpPr>
        <p:spPr>
          <a:xfrm>
            <a:off x="473100" y="4322650"/>
            <a:ext cx="4572000" cy="4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perfume Terre d’Hermés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5113" y="2159038"/>
            <a:ext cx="4067175" cy="240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509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2. Plano general: muestra el paisaje, pero no de una manera tan lejana. Suele tener algo que protagoniza el plano, un punto de interés.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2550" y="1737875"/>
            <a:ext cx="4089449" cy="272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2625" y="1992263"/>
            <a:ext cx="3695876" cy="2217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311700" y="485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3. Plano entero: nuestra persona u objeto de interés sale completamente.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950" y="1145750"/>
            <a:ext cx="2453701" cy="3685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9550" y="1430125"/>
            <a:ext cx="2072425" cy="3116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idx="1" type="body"/>
          </p:nvPr>
        </p:nvSpPr>
        <p:spPr>
          <a:xfrm>
            <a:off x="311700" y="5095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4. Plano americano: muestra ¾ de la persona, cortando justo por debajo de la cadera.</a:t>
            </a:r>
            <a:endParaRPr/>
          </a:p>
        </p:txBody>
      </p:sp>
      <p:pic>
        <p:nvPicPr>
          <p:cNvPr id="90" name="Google Shape;9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825" y="1606100"/>
            <a:ext cx="3349475" cy="231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02025" y="2013725"/>
            <a:ext cx="4030275" cy="2855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idx="1" type="body"/>
          </p:nvPr>
        </p:nvSpPr>
        <p:spPr>
          <a:xfrm>
            <a:off x="311700" y="582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/>
              <a:t>5. Plano medio largo: Encuadra al protagonista a la altura de la cadera. Hay que tener cuidado con que no se corte las manos o el brazo.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7" name="Google Shape;9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75" y="1877850"/>
            <a:ext cx="3579107" cy="200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0475" y="2483400"/>
            <a:ext cx="3340500" cy="200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6297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6. Plano medio: encuadra al protagonista a la altura de la cadera y se pueden cortar las manos o el brazo. </a:t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389775"/>
            <a:ext cx="3677575" cy="245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12463" y="1704713"/>
            <a:ext cx="4048125" cy="2695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4272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es"/>
              <a:t>7.Plano medio corto: encuadra a nuestro protagonista por debajo del pecho, a modo de busto.</a:t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0725" y="1821738"/>
            <a:ext cx="1847850" cy="246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