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Synthetic 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92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5.4 Synthetic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from yesterday Polynomial Long Division . .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Surely, there must be an easier way</a:t>
            </a:r>
            <a:r>
              <a:rPr lang="en-US" b="1" dirty="0" smtClean="0"/>
              <a:t>...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847" y="3368992"/>
            <a:ext cx="30480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02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4575" y="906462"/>
            <a:ext cx="6924675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6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5326" y="311971"/>
            <a:ext cx="6422315" cy="606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6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24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Synthetic Division</vt:lpstr>
      <vt:lpstr>Unit 5.4 Synthetic Division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Synthetic Division</dc:title>
  <dc:creator>Isabel Baker</dc:creator>
  <cp:lastModifiedBy>Isabel Baker</cp:lastModifiedBy>
  <cp:revision>1</cp:revision>
  <dcterms:created xsi:type="dcterms:W3CDTF">2018-10-23T05:46:06Z</dcterms:created>
  <dcterms:modified xsi:type="dcterms:W3CDTF">2018-10-23T05:52:35Z</dcterms:modified>
</cp:coreProperties>
</file>