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sldIdLst>
    <p:sldId id="256" r:id="rId5"/>
    <p:sldId id="257" r:id="rId6"/>
    <p:sldId id="267" r:id="rId7"/>
    <p:sldId id="268" r:id="rId8"/>
    <p:sldId id="258" r:id="rId9"/>
    <p:sldId id="261" r:id="rId10"/>
    <p:sldId id="269" r:id="rId11"/>
    <p:sldId id="270" r:id="rId12"/>
    <p:sldId id="263" r:id="rId13"/>
    <p:sldId id="264" r:id="rId14"/>
    <p:sldId id="271" r:id="rId15"/>
    <p:sldId id="272" r:id="rId1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9CD6"/>
    <a:srgbClr val="BDBDBD"/>
    <a:srgbClr val="1583BD"/>
    <a:srgbClr val="EDEDE3"/>
    <a:srgbClr val="E4E4DC"/>
    <a:srgbClr val="D8D8D8"/>
    <a:srgbClr val="409CE0"/>
    <a:srgbClr val="686A71"/>
    <a:srgbClr val="0E40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74" d="100"/>
          <a:sy n="74" d="100"/>
        </p:scale>
        <p:origin x="4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8.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933575" cy="6858000"/>
          </a:xfrm>
          <a:prstGeom prst="rect">
            <a:avLst/>
          </a:prstGeom>
        </p:spPr>
      </p:pic>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0800000">
            <a:off x="10258425" y="0"/>
            <a:ext cx="1933575" cy="6858000"/>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55115" y="3155160"/>
            <a:ext cx="6086475" cy="3457575"/>
          </a:xfrm>
          <a:prstGeom prst="rect">
            <a:avLst/>
          </a:prstGeom>
        </p:spPr>
      </p:pic>
      <p:sp>
        <p:nvSpPr>
          <p:cNvPr id="2" name="Title 1"/>
          <p:cNvSpPr>
            <a:spLocks noGrp="1"/>
          </p:cNvSpPr>
          <p:nvPr>
            <p:ph type="ctrTitle" hasCustomPrompt="1"/>
          </p:nvPr>
        </p:nvSpPr>
        <p:spPr>
          <a:xfrm>
            <a:off x="1524000" y="995198"/>
            <a:ext cx="9144000" cy="864000"/>
          </a:xfrm>
        </p:spPr>
        <p:txBody>
          <a:bodyPr anchor="ctr">
            <a:normAutofit/>
          </a:bodyPr>
          <a:lstStyle>
            <a:lvl1pPr algn="ctr">
              <a:defRPr sz="5500" baseline="0">
                <a:solidFill>
                  <a:srgbClr val="409CD6"/>
                </a:solidFill>
                <a:latin typeface="Impact" panose="020B0806030902050204" pitchFamily="34" charset="0"/>
              </a:defRPr>
            </a:lvl1pPr>
          </a:lstStyle>
          <a:p>
            <a:r>
              <a:rPr lang="es-419" dirty="0" smtClean="0"/>
              <a:t>Haga clic para editar título</a:t>
            </a:r>
            <a:endParaRPr lang="pt-BR" dirty="0"/>
          </a:p>
        </p:txBody>
      </p:sp>
      <p:sp>
        <p:nvSpPr>
          <p:cNvPr id="3" name="Subtitle 2"/>
          <p:cNvSpPr>
            <a:spLocks noGrp="1"/>
          </p:cNvSpPr>
          <p:nvPr>
            <p:ph type="subTitle" idx="1" hasCustomPrompt="1"/>
          </p:nvPr>
        </p:nvSpPr>
        <p:spPr>
          <a:xfrm>
            <a:off x="1524000" y="2350294"/>
            <a:ext cx="9144000" cy="804866"/>
          </a:xfrm>
        </p:spPr>
        <p:txBody>
          <a:bodyPr anchor="ctr">
            <a:normAutofit/>
          </a:bodyPr>
          <a:lstStyle>
            <a:lvl1pPr marL="0" indent="0" algn="ctr">
              <a:buNone/>
              <a:defRPr sz="3700" baseline="0">
                <a:solidFill>
                  <a:srgbClr val="686A71"/>
                </a:solidFill>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419" dirty="0" smtClean="0"/>
              <a:t>Haga clic para editar subtítulo</a:t>
            </a:r>
            <a:endParaRPr lang="pt-BR" dirty="0"/>
          </a:p>
        </p:txBody>
      </p:sp>
      <p:sp>
        <p:nvSpPr>
          <p:cNvPr id="4" name="Date Placeholder 3"/>
          <p:cNvSpPr>
            <a:spLocks noGrp="1"/>
          </p:cNvSpPr>
          <p:nvPr>
            <p:ph type="dt" sz="half" idx="10"/>
          </p:nvPr>
        </p:nvSpPr>
        <p:spPr/>
        <p:txBody>
          <a:bodyPr/>
          <a:lstStyle/>
          <a:p>
            <a:fld id="{33ECAC47-3FB3-4DFE-AD68-EB86198FEA3B}" type="datetimeFigureOut">
              <a:rPr lang="pt-BR" smtClean="0"/>
              <a:t>23/09/2018</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C914865D-3404-4E99-AAEB-560672165C59}" type="slidenum">
              <a:rPr lang="pt-BR" smtClean="0"/>
              <a:t>‹Nº›</a:t>
            </a:fld>
            <a:endParaRPr lang="pt-BR" dirty="0"/>
          </a:p>
        </p:txBody>
      </p:sp>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998784" y="2066646"/>
            <a:ext cx="5991225" cy="76200"/>
          </a:xfrm>
          <a:prstGeom prst="rect">
            <a:avLst/>
          </a:prstGeom>
        </p:spPr>
      </p:pic>
    </p:spTree>
    <p:extLst>
      <p:ext uri="{BB962C8B-B14F-4D97-AF65-F5344CB8AC3E}">
        <p14:creationId xmlns:p14="http://schemas.microsoft.com/office/powerpoint/2010/main" val="3256621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ítulo y texto vertical">
    <p:bg>
      <p:bgPr>
        <a:solidFill>
          <a:srgbClr val="409CD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99400" cy="1325563"/>
          </a:xfrm>
        </p:spPr>
        <p:txBody>
          <a:bodyPr>
            <a:normAutofit/>
          </a:bodyPr>
          <a:lstStyle>
            <a:lvl1pPr>
              <a:defRPr sz="4000">
                <a:solidFill>
                  <a:srgbClr val="EDEDE3"/>
                </a:solidFill>
                <a:latin typeface="Impact" panose="020B0806030902050204" pitchFamily="34" charset="0"/>
              </a:defRPr>
            </a:lvl1pPr>
          </a:lstStyle>
          <a:p>
            <a:r>
              <a:rPr lang="es-ES" smtClean="0"/>
              <a:t>Haga clic para modificar el estilo de título del patrón</a:t>
            </a:r>
            <a:endParaRPr lang="pt-BR"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67775" y="0"/>
            <a:ext cx="3324225" cy="6858000"/>
          </a:xfrm>
          <a:prstGeom prst="rect">
            <a:avLst/>
          </a:prstGeom>
        </p:spPr>
      </p:pic>
      <p:sp>
        <p:nvSpPr>
          <p:cNvPr id="11" name="Text Placeholder 10"/>
          <p:cNvSpPr>
            <a:spLocks noGrp="1"/>
          </p:cNvSpPr>
          <p:nvPr>
            <p:ph type="body" sz="quarter" idx="13"/>
          </p:nvPr>
        </p:nvSpPr>
        <p:spPr>
          <a:xfrm rot="17100000">
            <a:off x="7633380" y="2843135"/>
            <a:ext cx="6278631" cy="769770"/>
          </a:xfrm>
        </p:spPr>
        <p:txBody>
          <a:bodyPr anchor="ctr" anchorCtr="0">
            <a:normAutofit/>
          </a:bodyPr>
          <a:lstStyle>
            <a:lvl1pPr marL="0" indent="0">
              <a:buNone/>
              <a:defRPr sz="3600">
                <a:solidFill>
                  <a:srgbClr val="409CD6"/>
                </a:solidFill>
                <a:latin typeface="Century Gothic" panose="020B0502020202020204" pitchFamily="34" charset="0"/>
              </a:defRPr>
            </a:lvl1pPr>
          </a:lstStyle>
          <a:p>
            <a:pPr lvl="0"/>
            <a:r>
              <a:rPr lang="es-ES" smtClean="0"/>
              <a:t>Haga clic para modificar el estilo de texto del patrón</a:t>
            </a:r>
          </a:p>
        </p:txBody>
      </p:sp>
      <p:sp>
        <p:nvSpPr>
          <p:cNvPr id="8" name="Text Placeholder 7"/>
          <p:cNvSpPr>
            <a:spLocks noGrp="1"/>
          </p:cNvSpPr>
          <p:nvPr>
            <p:ph type="body" sz="quarter" idx="14"/>
          </p:nvPr>
        </p:nvSpPr>
        <p:spPr>
          <a:xfrm rot="5400000">
            <a:off x="2545421" y="164176"/>
            <a:ext cx="4484955" cy="7899400"/>
          </a:xfrm>
        </p:spPr>
        <p:txBody>
          <a:bodyPr/>
          <a:lstStyle>
            <a:lvl1pPr marL="0" indent="0">
              <a:buNone/>
              <a:defRPr>
                <a:solidFill>
                  <a:schemeClr val="bg1"/>
                </a:solidFill>
              </a:defRPr>
            </a:lvl1pPr>
          </a:lstStyle>
          <a:p>
            <a:pPr lvl="0"/>
            <a:r>
              <a:rPr lang="es-ES" smtClean="0"/>
              <a:t>Haga clic para modificar el estilo de texto del patrón</a:t>
            </a:r>
          </a:p>
        </p:txBody>
      </p:sp>
      <p:sp>
        <p:nvSpPr>
          <p:cNvPr id="6" name="Date Placeholder 5"/>
          <p:cNvSpPr>
            <a:spLocks noGrp="1"/>
          </p:cNvSpPr>
          <p:nvPr>
            <p:ph type="dt" sz="half" idx="15"/>
          </p:nvPr>
        </p:nvSpPr>
        <p:spPr/>
        <p:txBody>
          <a:bodyPr/>
          <a:lstStyle/>
          <a:p>
            <a:fld id="{33ECAC47-3FB3-4DFE-AD68-EB86198FEA3B}" type="datetimeFigureOut">
              <a:rPr lang="pt-BR" smtClean="0"/>
              <a:t>23/09/2018</a:t>
            </a:fld>
            <a:endParaRPr lang="pt-BR" dirty="0"/>
          </a:p>
        </p:txBody>
      </p:sp>
      <p:sp>
        <p:nvSpPr>
          <p:cNvPr id="9" name="Footer Placeholder 8"/>
          <p:cNvSpPr>
            <a:spLocks noGrp="1"/>
          </p:cNvSpPr>
          <p:nvPr>
            <p:ph type="ftr" sz="quarter" idx="16"/>
          </p:nvPr>
        </p:nvSpPr>
        <p:spPr/>
        <p:txBody>
          <a:bodyPr/>
          <a:lstStyle/>
          <a:p>
            <a:endParaRPr lang="pt-BR" dirty="0"/>
          </a:p>
        </p:txBody>
      </p:sp>
      <p:sp>
        <p:nvSpPr>
          <p:cNvPr id="10" name="Slide Number Placeholder 9"/>
          <p:cNvSpPr>
            <a:spLocks noGrp="1"/>
          </p:cNvSpPr>
          <p:nvPr>
            <p:ph type="sldNum" sz="quarter" idx="17"/>
          </p:nvPr>
        </p:nvSpPr>
        <p:spPr/>
        <p:txBody>
          <a:bodyPr/>
          <a:lstStyle/>
          <a:p>
            <a:fld id="{C914865D-3404-4E99-AAEB-560672165C59}" type="slidenum">
              <a:rPr lang="pt-BR" smtClean="0"/>
              <a:t>‹Nº›</a:t>
            </a:fld>
            <a:endParaRPr lang="pt-BR" dirty="0"/>
          </a:p>
        </p:txBody>
      </p:sp>
    </p:spTree>
    <p:extLst>
      <p:ext uri="{BB962C8B-B14F-4D97-AF65-F5344CB8AC3E}">
        <p14:creationId xmlns:p14="http://schemas.microsoft.com/office/powerpoint/2010/main" val="1857615745"/>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ítulo y texto verticales">
    <p:bg>
      <p:bgPr>
        <a:solidFill>
          <a:srgbClr val="EDEDE3"/>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3552825" cy="6858000"/>
          </a:xfrm>
          <a:prstGeom prst="rect">
            <a:avLst/>
          </a:prstGeom>
        </p:spPr>
      </p:pic>
      <p:sp>
        <p:nvSpPr>
          <p:cNvPr id="2" name="Title 1"/>
          <p:cNvSpPr>
            <a:spLocks noGrp="1"/>
          </p:cNvSpPr>
          <p:nvPr>
            <p:ph type="title"/>
          </p:nvPr>
        </p:nvSpPr>
        <p:spPr>
          <a:xfrm rot="17040000">
            <a:off x="-1284947" y="2651139"/>
            <a:ext cx="6235200" cy="1066523"/>
          </a:xfrm>
        </p:spPr>
        <p:txBody>
          <a:bodyPr>
            <a:normAutofit/>
          </a:bodyPr>
          <a:lstStyle>
            <a:lvl1pPr algn="ctr">
              <a:defRPr sz="4800">
                <a:solidFill>
                  <a:srgbClr val="EDEDE3"/>
                </a:solidFill>
                <a:latin typeface="Impact" panose="020B0806030902050204" pitchFamily="34" charset="0"/>
              </a:defRPr>
            </a:lvl1pPr>
          </a:lstStyle>
          <a:p>
            <a:r>
              <a:rPr lang="es-ES" smtClean="0"/>
              <a:t>Haga clic para modificar el estilo de título del patrón</a:t>
            </a:r>
            <a:endParaRPr lang="pt-BR"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05950" y="0"/>
            <a:ext cx="2686050" cy="6858000"/>
          </a:xfrm>
          <a:prstGeom prst="rect">
            <a:avLst/>
          </a:prstGeom>
        </p:spPr>
      </p:pic>
      <p:sp>
        <p:nvSpPr>
          <p:cNvPr id="11" name="Text Placeholder 10"/>
          <p:cNvSpPr>
            <a:spLocks noGrp="1"/>
          </p:cNvSpPr>
          <p:nvPr>
            <p:ph type="body" sz="quarter" idx="13"/>
          </p:nvPr>
        </p:nvSpPr>
        <p:spPr>
          <a:xfrm rot="17040000">
            <a:off x="-2074" y="2823264"/>
            <a:ext cx="6048000" cy="1044000"/>
          </a:xfrm>
        </p:spPr>
        <p:txBody>
          <a:bodyPr anchor="ctr" anchorCtr="0">
            <a:normAutofit/>
          </a:bodyPr>
          <a:lstStyle>
            <a:lvl1pPr marL="0" indent="0" algn="ctr">
              <a:buNone/>
              <a:defRPr sz="3600">
                <a:solidFill>
                  <a:srgbClr val="409CD6"/>
                </a:solidFill>
                <a:latin typeface="Century Gothic" panose="020B0502020202020204" pitchFamily="34" charset="0"/>
              </a:defRPr>
            </a:lvl1pPr>
          </a:lstStyle>
          <a:p>
            <a:pPr lvl="0"/>
            <a:r>
              <a:rPr lang="es-ES" smtClean="0"/>
              <a:t>Haga clic para modificar el estilo de texto del patrón</a:t>
            </a:r>
          </a:p>
        </p:txBody>
      </p:sp>
      <p:sp>
        <p:nvSpPr>
          <p:cNvPr id="4" name="Vertical Text Placeholder 3"/>
          <p:cNvSpPr>
            <a:spLocks noGrp="1"/>
          </p:cNvSpPr>
          <p:nvPr>
            <p:ph type="body" orient="vert" sz="quarter" idx="14"/>
          </p:nvPr>
        </p:nvSpPr>
        <p:spPr>
          <a:xfrm>
            <a:off x="5019675" y="1285875"/>
            <a:ext cx="5019675" cy="4314825"/>
          </a:xfrm>
        </p:spPr>
        <p:txBody>
          <a:bodyPr vert="eaVert"/>
          <a:lstStyle>
            <a:lvl1pPr marL="0" indent="0">
              <a:buFontTx/>
              <a:buNone/>
              <a:defRPr>
                <a:solidFill>
                  <a:srgbClr val="409CD6"/>
                </a:solidFill>
              </a:defRPr>
            </a:lvl1pPr>
            <a:lvl2pPr marL="457200" indent="0">
              <a:buFontTx/>
              <a:buNone/>
              <a:defRPr>
                <a:solidFill>
                  <a:srgbClr val="409CD6"/>
                </a:solidFill>
              </a:defRPr>
            </a:lvl2pPr>
            <a:lvl3pPr marL="914400" indent="0">
              <a:buFontTx/>
              <a:buNone/>
              <a:defRPr>
                <a:solidFill>
                  <a:srgbClr val="409CD6"/>
                </a:solidFill>
              </a:defRPr>
            </a:lvl3pPr>
            <a:lvl4pPr marL="1371600" indent="0">
              <a:buFontTx/>
              <a:buNone/>
              <a:defRPr>
                <a:solidFill>
                  <a:srgbClr val="409CD6"/>
                </a:solidFill>
              </a:defRPr>
            </a:lvl4pPr>
            <a:lvl5pPr marL="1828800" indent="0">
              <a:buFontTx/>
              <a:buNone/>
              <a:defRPr>
                <a:solidFill>
                  <a:srgbClr val="409CD6"/>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extLst>
      <p:ext uri="{BB962C8B-B14F-4D97-AF65-F5344CB8AC3E}">
        <p14:creationId xmlns:p14="http://schemas.microsoft.com/office/powerpoint/2010/main" val="1225778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1701800"/>
            <a:ext cx="8532000" cy="57117"/>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10625" y="0"/>
            <a:ext cx="3381375" cy="6858000"/>
          </a:xfrm>
          <a:prstGeom prst="rect">
            <a:avLst/>
          </a:prstGeom>
        </p:spPr>
      </p:pic>
      <p:sp>
        <p:nvSpPr>
          <p:cNvPr id="2" name="Title 1"/>
          <p:cNvSpPr>
            <a:spLocks noGrp="1"/>
          </p:cNvSpPr>
          <p:nvPr>
            <p:ph type="title"/>
          </p:nvPr>
        </p:nvSpPr>
        <p:spPr>
          <a:xfrm>
            <a:off x="838200" y="250031"/>
            <a:ext cx="8445500" cy="1325563"/>
          </a:xfrm>
        </p:spPr>
        <p:txBody>
          <a:bodyPr>
            <a:normAutofit/>
          </a:bodyPr>
          <a:lstStyle>
            <a:lvl1pPr>
              <a:defRPr sz="5500">
                <a:solidFill>
                  <a:srgbClr val="409CD6"/>
                </a:solidFill>
                <a:latin typeface="Impact" panose="020B0806030902050204" pitchFamily="34" charset="0"/>
              </a:defRPr>
            </a:lvl1pPr>
          </a:lstStyle>
          <a:p>
            <a:r>
              <a:rPr lang="es-ES" smtClean="0"/>
              <a:t>Haga clic para modificar el estilo de título del patrón</a:t>
            </a:r>
            <a:endParaRPr lang="pt-BR" dirty="0"/>
          </a:p>
        </p:txBody>
      </p:sp>
      <p:sp>
        <p:nvSpPr>
          <p:cNvPr id="3" name="Content Placeholder 2"/>
          <p:cNvSpPr>
            <a:spLocks noGrp="1"/>
          </p:cNvSpPr>
          <p:nvPr>
            <p:ph idx="1"/>
          </p:nvPr>
        </p:nvSpPr>
        <p:spPr>
          <a:xfrm>
            <a:off x="838200" y="1825625"/>
            <a:ext cx="8445500" cy="4351338"/>
          </a:xfrm>
        </p:spPr>
        <p:txBody>
          <a:bodyPr>
            <a:normAutofit/>
          </a:bodyPr>
          <a:lstStyle>
            <a:lvl1pPr marL="0" indent="0">
              <a:buNone/>
              <a:defRPr sz="3700">
                <a:solidFill>
                  <a:srgbClr val="686A71"/>
                </a:solidFill>
                <a:latin typeface="Century Gothic" panose="020B0502020202020204" pitchFamily="34" charset="0"/>
              </a:defRPr>
            </a:lvl1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3ECAC47-3FB3-4DFE-AD68-EB86198FEA3B}" type="datetimeFigureOut">
              <a:rPr lang="pt-BR" smtClean="0"/>
              <a:t>23/09/2018</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C914865D-3404-4E99-AAEB-560672165C59}" type="slidenum">
              <a:rPr lang="pt-BR" smtClean="0"/>
              <a:t>‹Nº›</a:t>
            </a:fld>
            <a:endParaRPr lang="pt-BR" dirty="0"/>
          </a:p>
        </p:txBody>
      </p:sp>
    </p:spTree>
    <p:extLst>
      <p:ext uri="{BB962C8B-B14F-4D97-AF65-F5344CB8AC3E}">
        <p14:creationId xmlns:p14="http://schemas.microsoft.com/office/powerpoint/2010/main" val="783224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cabezado de sección">
    <p:bg>
      <p:bgPr>
        <a:solidFill>
          <a:srgbClr val="409CD6"/>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10625" y="0"/>
            <a:ext cx="3381375" cy="6858000"/>
          </a:xfrm>
          <a:prstGeom prst="rect">
            <a:avLst/>
          </a:prstGeom>
        </p:spPr>
      </p:pic>
      <p:sp>
        <p:nvSpPr>
          <p:cNvPr id="2" name="Title 1"/>
          <p:cNvSpPr>
            <a:spLocks noGrp="1"/>
          </p:cNvSpPr>
          <p:nvPr>
            <p:ph type="title"/>
          </p:nvPr>
        </p:nvSpPr>
        <p:spPr>
          <a:xfrm>
            <a:off x="838200" y="365125"/>
            <a:ext cx="8343900" cy="1325563"/>
          </a:xfrm>
        </p:spPr>
        <p:txBody>
          <a:bodyPr>
            <a:normAutofit/>
          </a:bodyPr>
          <a:lstStyle>
            <a:lvl1pPr>
              <a:defRPr sz="5500">
                <a:solidFill>
                  <a:srgbClr val="0E4051"/>
                </a:solidFill>
                <a:latin typeface="Impact" panose="020B0806030902050204" pitchFamily="34" charset="0"/>
              </a:defRPr>
            </a:lvl1pPr>
          </a:lstStyle>
          <a:p>
            <a:r>
              <a:rPr lang="es-ES" smtClean="0"/>
              <a:t>Haga clic para modificar el estilo de título del patrón</a:t>
            </a:r>
            <a:endParaRPr lang="pt-BR" dirty="0"/>
          </a:p>
        </p:txBody>
      </p:sp>
      <p:sp>
        <p:nvSpPr>
          <p:cNvPr id="3" name="Date Placeholder 2"/>
          <p:cNvSpPr>
            <a:spLocks noGrp="1"/>
          </p:cNvSpPr>
          <p:nvPr>
            <p:ph type="dt" sz="half" idx="10"/>
          </p:nvPr>
        </p:nvSpPr>
        <p:spPr/>
        <p:txBody>
          <a:bodyPr/>
          <a:lstStyle/>
          <a:p>
            <a:fld id="{33ECAC47-3FB3-4DFE-AD68-EB86198FEA3B}" type="datetimeFigureOut">
              <a:rPr lang="pt-BR" smtClean="0"/>
              <a:t>23/09/2018</a:t>
            </a:fld>
            <a:endParaRPr lang="pt-BR" dirty="0"/>
          </a:p>
        </p:txBody>
      </p:sp>
      <p:sp>
        <p:nvSpPr>
          <p:cNvPr id="4" name="Footer Placeholder 3"/>
          <p:cNvSpPr>
            <a:spLocks noGrp="1"/>
          </p:cNvSpPr>
          <p:nvPr>
            <p:ph type="ftr" sz="quarter" idx="11"/>
          </p:nvPr>
        </p:nvSpPr>
        <p:spPr/>
        <p:txBody>
          <a:bodyPr/>
          <a:lstStyle/>
          <a:p>
            <a:endParaRPr lang="pt-BR" dirty="0"/>
          </a:p>
        </p:txBody>
      </p:sp>
      <p:sp>
        <p:nvSpPr>
          <p:cNvPr id="5" name="Slide Number Placeholder 4"/>
          <p:cNvSpPr>
            <a:spLocks noGrp="1"/>
          </p:cNvSpPr>
          <p:nvPr>
            <p:ph type="sldNum" sz="quarter" idx="12"/>
          </p:nvPr>
        </p:nvSpPr>
        <p:spPr/>
        <p:txBody>
          <a:bodyPr/>
          <a:lstStyle/>
          <a:p>
            <a:fld id="{C914865D-3404-4E99-AAEB-560672165C59}" type="slidenum">
              <a:rPr lang="pt-BR" smtClean="0"/>
              <a:t>‹Nº›</a:t>
            </a:fld>
            <a:endParaRPr lang="pt-BR" dirty="0"/>
          </a:p>
        </p:txBody>
      </p:sp>
      <p:sp>
        <p:nvSpPr>
          <p:cNvPr id="8" name="Content Placeholder 7"/>
          <p:cNvSpPr>
            <a:spLocks noGrp="1"/>
          </p:cNvSpPr>
          <p:nvPr>
            <p:ph sz="quarter" idx="13"/>
          </p:nvPr>
        </p:nvSpPr>
        <p:spPr>
          <a:xfrm>
            <a:off x="838200" y="2098675"/>
            <a:ext cx="8343900" cy="3927475"/>
          </a:xfrm>
        </p:spPr>
        <p:txBody>
          <a:bodyPr>
            <a:normAutofit/>
          </a:bodyPr>
          <a:lstStyle>
            <a:lvl1pPr marL="0" indent="0">
              <a:buNone/>
              <a:defRPr sz="3700">
                <a:solidFill>
                  <a:schemeClr val="bg1"/>
                </a:solidFill>
                <a:latin typeface="Century Gothic" panose="020B0502020202020204" pitchFamily="34" charset="0"/>
              </a:defRPr>
            </a:lvl1pPr>
          </a:lstStyle>
          <a:p>
            <a:pPr lvl="0"/>
            <a:r>
              <a:rPr lang="es-ES" smtClean="0"/>
              <a:t>Haga clic para modificar el estilo de texto del patrón</a:t>
            </a:r>
          </a:p>
        </p:txBody>
      </p:sp>
      <p:cxnSp>
        <p:nvCxnSpPr>
          <p:cNvPr id="10" name="Straight Connector 9"/>
          <p:cNvCxnSpPr/>
          <p:nvPr userDrawn="1"/>
        </p:nvCxnSpPr>
        <p:spPr>
          <a:xfrm flipV="1">
            <a:off x="838200" y="1847706"/>
            <a:ext cx="8344800" cy="6494"/>
          </a:xfrm>
          <a:prstGeom prst="line">
            <a:avLst/>
          </a:prstGeom>
          <a:ln w="41275">
            <a:solidFill>
              <a:schemeClr val="bg1"/>
            </a:solidFill>
            <a:headEnd w="med"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372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s objetos de contenido">
    <p:spTree>
      <p:nvGrpSpPr>
        <p:cNvPr id="1" name=""/>
        <p:cNvGrpSpPr/>
        <p:nvPr/>
      </p:nvGrpSpPr>
      <p:grpSpPr>
        <a:xfrm>
          <a:off x="0" y="0"/>
          <a:ext cx="0" cy="0"/>
          <a:chOff x="0" y="0"/>
          <a:chExt cx="0" cy="0"/>
        </a:xfrm>
      </p:grpSpPr>
      <p:sp>
        <p:nvSpPr>
          <p:cNvPr id="12" name="Rectangle 11"/>
          <p:cNvSpPr/>
          <p:nvPr userDrawn="1"/>
        </p:nvSpPr>
        <p:spPr>
          <a:xfrm>
            <a:off x="-2" y="1876037"/>
            <a:ext cx="6098400" cy="4978800"/>
          </a:xfrm>
          <a:prstGeom prst="rect">
            <a:avLst/>
          </a:prstGeom>
          <a:solidFill>
            <a:srgbClr val="409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3" name="Rectangle 2"/>
          <p:cNvSpPr/>
          <p:nvPr userDrawn="1"/>
        </p:nvSpPr>
        <p:spPr>
          <a:xfrm>
            <a:off x="6096003" y="1884506"/>
            <a:ext cx="6098400" cy="4978800"/>
          </a:xfrm>
          <a:prstGeom prst="rect">
            <a:avLst/>
          </a:prstGeom>
          <a:solidFill>
            <a:srgbClr val="EDED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3" name="Content Placeholder 12"/>
          <p:cNvSpPr>
            <a:spLocks noGrp="1"/>
          </p:cNvSpPr>
          <p:nvPr>
            <p:ph sz="quarter" idx="10"/>
          </p:nvPr>
        </p:nvSpPr>
        <p:spPr>
          <a:xfrm>
            <a:off x="347137" y="1955103"/>
            <a:ext cx="5400000" cy="4371426"/>
          </a:xfrm>
          <a:noFill/>
        </p:spPr>
        <p:txBody>
          <a:bodyPr>
            <a:normAutofit/>
          </a:bodyPr>
          <a:lstStyle>
            <a:lvl1pPr marL="0" indent="0" algn="ctr">
              <a:buNone/>
              <a:defRPr sz="3700">
                <a:solidFill>
                  <a:srgbClr val="EDEDE3"/>
                </a:solidFill>
                <a:latin typeface="Century Gothic" panose="020B0502020202020204" pitchFamily="34" charset="0"/>
              </a:defRPr>
            </a:lvl1pPr>
          </a:lstStyle>
          <a:p>
            <a:pPr lvl="0"/>
            <a:r>
              <a:rPr lang="es-ES" smtClean="0"/>
              <a:t>Haga clic para modificar el estilo de texto del patrón</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059404"/>
            <a:ext cx="12192000" cy="825103"/>
          </a:xfrm>
          <a:prstGeom prst="rect">
            <a:avLst/>
          </a:prstGeom>
        </p:spPr>
      </p:pic>
      <p:sp>
        <p:nvSpPr>
          <p:cNvPr id="2" name="Title 1"/>
          <p:cNvSpPr>
            <a:spLocks noGrp="1"/>
          </p:cNvSpPr>
          <p:nvPr>
            <p:ph type="title"/>
          </p:nvPr>
        </p:nvSpPr>
        <p:spPr>
          <a:xfrm>
            <a:off x="2273299" y="2"/>
            <a:ext cx="7632000" cy="1786948"/>
          </a:xfrm>
          <a:effectLst>
            <a:innerShdw blurRad="63500" dist="50800" dir="2700000">
              <a:prstClr val="black">
                <a:alpha val="50000"/>
              </a:prstClr>
            </a:innerShdw>
          </a:effectLst>
        </p:spPr>
        <p:txBody>
          <a:bodyPr>
            <a:normAutofit/>
          </a:bodyPr>
          <a:lstStyle>
            <a:lvl1pPr algn="ctr">
              <a:defRPr sz="5500">
                <a:solidFill>
                  <a:srgbClr val="409CD6"/>
                </a:solidFill>
                <a:latin typeface="Impact" panose="020B0806030902050204" pitchFamily="34" charset="0"/>
              </a:defRPr>
            </a:lvl1pPr>
          </a:lstStyle>
          <a:p>
            <a:r>
              <a:rPr lang="es-ES" smtClean="0"/>
              <a:t>Haga clic para modificar el estilo de título del patrón</a:t>
            </a:r>
            <a:endParaRPr lang="pt-BR" dirty="0"/>
          </a:p>
        </p:txBody>
      </p:sp>
      <p:sp>
        <p:nvSpPr>
          <p:cNvPr id="4" name="Content Placeholder 3"/>
          <p:cNvSpPr>
            <a:spLocks noGrp="1"/>
          </p:cNvSpPr>
          <p:nvPr>
            <p:ph sz="half" idx="2"/>
          </p:nvPr>
        </p:nvSpPr>
        <p:spPr>
          <a:xfrm>
            <a:off x="6463156" y="1952241"/>
            <a:ext cx="5400000" cy="4370400"/>
          </a:xfrm>
          <a:noFill/>
          <a:ln>
            <a:noFill/>
          </a:ln>
        </p:spPr>
        <p:txBody>
          <a:bodyPr>
            <a:normAutofit/>
          </a:bodyPr>
          <a:lstStyle>
            <a:lvl1pPr marL="0" indent="0" algn="ctr">
              <a:buNone/>
              <a:defRPr sz="3700">
                <a:solidFill>
                  <a:srgbClr val="409CD6"/>
                </a:solidFill>
                <a:latin typeface="Century Gothic" panose="020B0502020202020204" pitchFamily="34" charset="0"/>
              </a:defRPr>
            </a:lvl1pPr>
          </a:lstStyle>
          <a:p>
            <a:pPr lvl="0"/>
            <a:r>
              <a:rPr lang="es-ES" smtClean="0"/>
              <a:t>Haga clic para modificar el estilo de texto del patrón</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40851" y="1915675"/>
            <a:ext cx="493370" cy="4939162"/>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1600" y="441161"/>
            <a:ext cx="2095500" cy="986631"/>
          </a:xfrm>
          <a:prstGeom prst="rect">
            <a:avLst/>
          </a:prstGeom>
        </p:spPr>
      </p:pic>
      <p:pic>
        <p:nvPicPr>
          <p:cNvPr id="10" name="Picture 9"/>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958151" y="288632"/>
            <a:ext cx="2139372" cy="1007288"/>
          </a:xfrm>
          <a:prstGeom prst="rect">
            <a:avLst/>
          </a:prstGeom>
        </p:spPr>
      </p:pic>
      <p:sp>
        <p:nvSpPr>
          <p:cNvPr id="5" name="Date Placeholder 4"/>
          <p:cNvSpPr>
            <a:spLocks noGrp="1"/>
          </p:cNvSpPr>
          <p:nvPr>
            <p:ph type="dt" sz="half" idx="11"/>
          </p:nvPr>
        </p:nvSpPr>
        <p:spPr/>
        <p:txBody>
          <a:bodyPr/>
          <a:lstStyle/>
          <a:p>
            <a:fld id="{33ECAC47-3FB3-4DFE-AD68-EB86198FEA3B}" type="datetimeFigureOut">
              <a:rPr lang="pt-BR" smtClean="0"/>
              <a:t>23/09/2018</a:t>
            </a:fld>
            <a:endParaRPr lang="pt-BR" dirty="0"/>
          </a:p>
        </p:txBody>
      </p:sp>
      <p:sp>
        <p:nvSpPr>
          <p:cNvPr id="6" name="Footer Placeholder 5"/>
          <p:cNvSpPr>
            <a:spLocks noGrp="1"/>
          </p:cNvSpPr>
          <p:nvPr>
            <p:ph type="ftr" sz="quarter" idx="12"/>
          </p:nvPr>
        </p:nvSpPr>
        <p:spPr/>
        <p:txBody>
          <a:bodyPr/>
          <a:lstStyle/>
          <a:p>
            <a:endParaRPr lang="pt-BR" dirty="0"/>
          </a:p>
        </p:txBody>
      </p:sp>
      <p:sp>
        <p:nvSpPr>
          <p:cNvPr id="7" name="Slide Number Placeholder 6"/>
          <p:cNvSpPr>
            <a:spLocks noGrp="1"/>
          </p:cNvSpPr>
          <p:nvPr>
            <p:ph type="sldNum" sz="quarter" idx="13"/>
          </p:nvPr>
        </p:nvSpPr>
        <p:spPr/>
        <p:txBody>
          <a:bodyPr/>
          <a:lstStyle/>
          <a:p>
            <a:fld id="{C914865D-3404-4E99-AAEB-560672165C59}" type="slidenum">
              <a:rPr lang="pt-BR" smtClean="0"/>
              <a:t>‹Nº›</a:t>
            </a:fld>
            <a:endParaRPr lang="pt-BR" dirty="0"/>
          </a:p>
        </p:txBody>
      </p:sp>
    </p:spTree>
    <p:extLst>
      <p:ext uri="{BB962C8B-B14F-4D97-AF65-F5344CB8AC3E}">
        <p14:creationId xmlns:p14="http://schemas.microsoft.com/office/powerpoint/2010/main" val="2153077067"/>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762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ción">
    <p:spTree>
      <p:nvGrpSpPr>
        <p:cNvPr id="1" name=""/>
        <p:cNvGrpSpPr/>
        <p:nvPr/>
      </p:nvGrpSpPr>
      <p:grpSpPr>
        <a:xfrm>
          <a:off x="0" y="0"/>
          <a:ext cx="0" cy="0"/>
          <a:chOff x="0" y="0"/>
          <a:chExt cx="0" cy="0"/>
        </a:xfrm>
      </p:grpSpPr>
      <p:sp>
        <p:nvSpPr>
          <p:cNvPr id="17" name="Rectangle 16"/>
          <p:cNvSpPr/>
          <p:nvPr userDrawn="1"/>
        </p:nvSpPr>
        <p:spPr>
          <a:xfrm>
            <a:off x="6096003" y="2646506"/>
            <a:ext cx="6098400" cy="4212000"/>
          </a:xfrm>
          <a:prstGeom prst="rect">
            <a:avLst/>
          </a:prstGeom>
          <a:solidFill>
            <a:srgbClr val="EDED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6" name="Rectangle 15"/>
          <p:cNvSpPr/>
          <p:nvPr userDrawn="1"/>
        </p:nvSpPr>
        <p:spPr>
          <a:xfrm>
            <a:off x="1306" y="2646975"/>
            <a:ext cx="6098400" cy="4212000"/>
          </a:xfrm>
          <a:prstGeom prst="rect">
            <a:avLst/>
          </a:prstGeom>
          <a:solidFill>
            <a:srgbClr val="409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8" name="Rectangle 7"/>
          <p:cNvSpPr/>
          <p:nvPr userDrawn="1"/>
        </p:nvSpPr>
        <p:spPr>
          <a:xfrm>
            <a:off x="-1" y="1800971"/>
            <a:ext cx="6102000" cy="846980"/>
          </a:xfrm>
          <a:prstGeom prst="rect">
            <a:avLst/>
          </a:prstGeom>
          <a:solidFill>
            <a:srgbClr val="1583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5" name="Rectangle 14"/>
          <p:cNvSpPr/>
          <p:nvPr userDrawn="1"/>
        </p:nvSpPr>
        <p:spPr>
          <a:xfrm>
            <a:off x="6089120" y="1800970"/>
            <a:ext cx="6098400" cy="846980"/>
          </a:xfrm>
          <a:prstGeom prst="rect">
            <a:avLst/>
          </a:prstGeom>
          <a:solidFill>
            <a:srgbClr val="BDBD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985392"/>
            <a:ext cx="12192000" cy="825103"/>
          </a:xfrm>
          <a:prstGeom prst="rect">
            <a:avLst/>
          </a:prstGeom>
        </p:spPr>
      </p:pic>
      <p:sp>
        <p:nvSpPr>
          <p:cNvPr id="2" name="Title 1"/>
          <p:cNvSpPr>
            <a:spLocks noGrp="1"/>
          </p:cNvSpPr>
          <p:nvPr>
            <p:ph type="title"/>
          </p:nvPr>
        </p:nvSpPr>
        <p:spPr>
          <a:xfrm>
            <a:off x="2272242" y="1"/>
            <a:ext cx="7632000" cy="1409699"/>
          </a:xfrm>
        </p:spPr>
        <p:txBody>
          <a:bodyPr>
            <a:normAutofit/>
          </a:bodyPr>
          <a:lstStyle>
            <a:lvl1pPr algn="ctr">
              <a:defRPr sz="5500">
                <a:solidFill>
                  <a:srgbClr val="409CE0"/>
                </a:solidFill>
                <a:latin typeface="Impact" panose="020B0806030902050204" pitchFamily="34" charset="0"/>
              </a:defRPr>
            </a:lvl1pPr>
          </a:lstStyle>
          <a:p>
            <a:r>
              <a:rPr lang="es-ES" smtClean="0"/>
              <a:t>Haga clic para modificar el estilo de título del patrón</a:t>
            </a:r>
            <a:endParaRPr lang="pt-BR" dirty="0"/>
          </a:p>
        </p:txBody>
      </p:sp>
      <p:sp>
        <p:nvSpPr>
          <p:cNvPr id="3" name="Text Placeholder 2"/>
          <p:cNvSpPr>
            <a:spLocks noGrp="1"/>
          </p:cNvSpPr>
          <p:nvPr>
            <p:ph type="body" idx="1"/>
          </p:nvPr>
        </p:nvSpPr>
        <p:spPr>
          <a:xfrm>
            <a:off x="328878" y="1801490"/>
            <a:ext cx="5400000" cy="835491"/>
          </a:xfrm>
          <a:noFill/>
          <a:ln>
            <a:noFill/>
          </a:ln>
        </p:spPr>
        <p:txBody>
          <a:bodyPr anchor="ctr" anchorCtr="0">
            <a:noAutofit/>
          </a:bodyPr>
          <a:lstStyle>
            <a:lvl1pPr marL="0" indent="0" algn="ctr">
              <a:buNone/>
              <a:defRPr sz="2800" b="1">
                <a:solidFill>
                  <a:srgbClr val="EDEDE3"/>
                </a:solidFill>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328336" y="2657994"/>
            <a:ext cx="5400000" cy="3751091"/>
          </a:xfrm>
          <a:noFill/>
        </p:spPr>
        <p:txBody>
          <a:bodyPr>
            <a:normAutofit/>
          </a:bodyPr>
          <a:lstStyle>
            <a:lvl1pPr marL="0" indent="0" algn="ctr">
              <a:buNone/>
              <a:defRPr sz="3000">
                <a:solidFill>
                  <a:srgbClr val="EDEDE3"/>
                </a:solidFill>
                <a:latin typeface="Century Gothic" panose="020B0502020202020204" pitchFamily="34" charset="0"/>
              </a:defRPr>
            </a:lvl1pPr>
          </a:lstStyle>
          <a:p>
            <a:pPr lvl="0"/>
            <a:r>
              <a:rPr lang="es-ES" smtClean="0"/>
              <a:t>Haga clic para modificar el estilo de texto del patrón</a:t>
            </a:r>
          </a:p>
        </p:txBody>
      </p:sp>
      <p:sp>
        <p:nvSpPr>
          <p:cNvPr id="5" name="Text Placeholder 4"/>
          <p:cNvSpPr>
            <a:spLocks noGrp="1"/>
          </p:cNvSpPr>
          <p:nvPr>
            <p:ph type="body" sz="quarter" idx="3"/>
          </p:nvPr>
        </p:nvSpPr>
        <p:spPr>
          <a:xfrm>
            <a:off x="6461656" y="1807296"/>
            <a:ext cx="5400000" cy="817970"/>
          </a:xfrm>
          <a:noFill/>
          <a:ln>
            <a:noFill/>
          </a:ln>
        </p:spPr>
        <p:txBody>
          <a:bodyPr anchor="ctr" anchorCtr="0">
            <a:noAutofit/>
          </a:bodyPr>
          <a:lstStyle>
            <a:lvl1pPr marL="0" indent="0" algn="ctr">
              <a:buNone/>
              <a:defRPr sz="2800" b="1">
                <a:solidFill>
                  <a:srgbClr val="EDEDE3"/>
                </a:solidFill>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7878" y="1795833"/>
            <a:ext cx="476250" cy="5062167"/>
          </a:xfrm>
          <a:prstGeom prst="rect">
            <a:avLst/>
          </a:prstGeom>
        </p:spPr>
      </p:pic>
      <p:sp>
        <p:nvSpPr>
          <p:cNvPr id="9" name="Date Placeholder 8"/>
          <p:cNvSpPr>
            <a:spLocks noGrp="1"/>
          </p:cNvSpPr>
          <p:nvPr>
            <p:ph type="dt" sz="half" idx="10"/>
          </p:nvPr>
        </p:nvSpPr>
        <p:spPr/>
        <p:txBody>
          <a:bodyPr/>
          <a:lstStyle/>
          <a:p>
            <a:fld id="{33ECAC47-3FB3-4DFE-AD68-EB86198FEA3B}" type="datetimeFigureOut">
              <a:rPr lang="pt-BR" smtClean="0"/>
              <a:t>23/09/2018</a:t>
            </a:fld>
            <a:endParaRPr lang="pt-BR" dirty="0"/>
          </a:p>
        </p:txBody>
      </p:sp>
      <p:sp>
        <p:nvSpPr>
          <p:cNvPr id="18" name="Footer Placeholder 17"/>
          <p:cNvSpPr>
            <a:spLocks noGrp="1"/>
          </p:cNvSpPr>
          <p:nvPr>
            <p:ph type="ftr" sz="quarter" idx="11"/>
          </p:nvPr>
        </p:nvSpPr>
        <p:spPr/>
        <p:txBody>
          <a:bodyPr/>
          <a:lstStyle/>
          <a:p>
            <a:endParaRPr lang="pt-BR" dirty="0"/>
          </a:p>
        </p:txBody>
      </p:sp>
      <p:sp>
        <p:nvSpPr>
          <p:cNvPr id="19" name="Slide Number Placeholder 18"/>
          <p:cNvSpPr>
            <a:spLocks noGrp="1"/>
          </p:cNvSpPr>
          <p:nvPr>
            <p:ph type="sldNum" sz="quarter" idx="12"/>
          </p:nvPr>
        </p:nvSpPr>
        <p:spPr/>
        <p:txBody>
          <a:bodyPr/>
          <a:lstStyle/>
          <a:p>
            <a:fld id="{C914865D-3404-4E99-AAEB-560672165C59}" type="slidenum">
              <a:rPr lang="pt-BR" smtClean="0"/>
              <a:t>‹Nº›</a:t>
            </a:fld>
            <a:endParaRPr lang="pt-BR" dirty="0"/>
          </a:p>
        </p:txBody>
      </p:sp>
      <p:sp>
        <p:nvSpPr>
          <p:cNvPr id="20" name="Content Placeholder 3"/>
          <p:cNvSpPr>
            <a:spLocks noGrp="1"/>
          </p:cNvSpPr>
          <p:nvPr>
            <p:ph sz="half" idx="13"/>
          </p:nvPr>
        </p:nvSpPr>
        <p:spPr>
          <a:xfrm>
            <a:off x="6462436" y="2648469"/>
            <a:ext cx="5400000" cy="3751091"/>
          </a:xfrm>
          <a:noFill/>
        </p:spPr>
        <p:txBody>
          <a:bodyPr>
            <a:normAutofit/>
          </a:bodyPr>
          <a:lstStyle>
            <a:lvl1pPr marL="0" indent="0" algn="ctr">
              <a:buNone/>
              <a:defRPr sz="3000">
                <a:solidFill>
                  <a:srgbClr val="409CD6"/>
                </a:solidFill>
                <a:latin typeface="Century Gothic" panose="020B0502020202020204" pitchFamily="34" charset="0"/>
              </a:defRPr>
            </a:lvl1pPr>
          </a:lstStyle>
          <a:p>
            <a:pPr lvl="0"/>
            <a:r>
              <a:rPr lang="es-ES" smtClean="0"/>
              <a:t>Haga clic para modificar el estilo de texto del patrón</a:t>
            </a:r>
          </a:p>
        </p:txBody>
      </p:sp>
      <p:pic>
        <p:nvPicPr>
          <p:cNvPr id="24" name="Picture 2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1600" y="355436"/>
            <a:ext cx="2095500" cy="986631"/>
          </a:xfrm>
          <a:prstGeom prst="rect">
            <a:avLst/>
          </a:prstGeom>
        </p:spPr>
      </p:pic>
      <p:pic>
        <p:nvPicPr>
          <p:cNvPr id="25" name="Picture 24"/>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958151" y="202907"/>
            <a:ext cx="2139372" cy="1007288"/>
          </a:xfrm>
          <a:prstGeom prst="rect">
            <a:avLst/>
          </a:prstGeom>
        </p:spPr>
      </p:pic>
    </p:spTree>
    <p:extLst>
      <p:ext uri="{BB962C8B-B14F-4D97-AF65-F5344CB8AC3E}">
        <p14:creationId xmlns:p14="http://schemas.microsoft.com/office/powerpoint/2010/main" val="1001118801"/>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17"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4150" y="0"/>
            <a:ext cx="1847850" cy="6858000"/>
          </a:xfrm>
          <a:prstGeom prst="rect">
            <a:avLst/>
          </a:prstGeom>
        </p:spPr>
      </p:pic>
      <p:sp>
        <p:nvSpPr>
          <p:cNvPr id="2" name="Title 1"/>
          <p:cNvSpPr>
            <a:spLocks noGrp="1"/>
          </p:cNvSpPr>
          <p:nvPr>
            <p:ph type="title"/>
          </p:nvPr>
        </p:nvSpPr>
        <p:spPr>
          <a:xfrm>
            <a:off x="1562100" y="263525"/>
            <a:ext cx="9067800" cy="1325563"/>
          </a:xfrm>
        </p:spPr>
        <p:txBody>
          <a:bodyPr>
            <a:normAutofit/>
          </a:bodyPr>
          <a:lstStyle>
            <a:lvl1pPr algn="ctr">
              <a:defRPr sz="5500">
                <a:solidFill>
                  <a:srgbClr val="409CD6"/>
                </a:solidFill>
                <a:latin typeface="Impact" panose="020B0806030902050204" pitchFamily="34" charset="0"/>
              </a:defRPr>
            </a:lvl1pPr>
          </a:lstStyle>
          <a:p>
            <a:r>
              <a:rPr lang="es-ES" smtClean="0"/>
              <a:t>Haga clic para modificar el estilo de título del patrón</a:t>
            </a:r>
            <a:endParaRPr lang="pt-BR" dirty="0"/>
          </a:p>
        </p:txBody>
      </p:sp>
      <p:sp>
        <p:nvSpPr>
          <p:cNvPr id="3" name="Date Placeholder 2"/>
          <p:cNvSpPr>
            <a:spLocks noGrp="1"/>
          </p:cNvSpPr>
          <p:nvPr>
            <p:ph type="dt" sz="half" idx="10"/>
          </p:nvPr>
        </p:nvSpPr>
        <p:spPr/>
        <p:txBody>
          <a:bodyPr/>
          <a:lstStyle/>
          <a:p>
            <a:fld id="{33ECAC47-3FB3-4DFE-AD68-EB86198FEA3B}" type="datetimeFigureOut">
              <a:rPr lang="pt-BR" smtClean="0"/>
              <a:t>23/09/2018</a:t>
            </a:fld>
            <a:endParaRPr lang="pt-BR" dirty="0"/>
          </a:p>
        </p:txBody>
      </p:sp>
      <p:sp>
        <p:nvSpPr>
          <p:cNvPr id="4" name="Footer Placeholder 3"/>
          <p:cNvSpPr>
            <a:spLocks noGrp="1"/>
          </p:cNvSpPr>
          <p:nvPr>
            <p:ph type="ftr" sz="quarter" idx="11"/>
          </p:nvPr>
        </p:nvSpPr>
        <p:spPr/>
        <p:txBody>
          <a:bodyPr/>
          <a:lstStyle/>
          <a:p>
            <a:endParaRPr lang="pt-BR" dirty="0"/>
          </a:p>
        </p:txBody>
      </p:sp>
      <p:sp>
        <p:nvSpPr>
          <p:cNvPr id="5" name="Slide Number Placeholder 4"/>
          <p:cNvSpPr>
            <a:spLocks noGrp="1"/>
          </p:cNvSpPr>
          <p:nvPr>
            <p:ph type="sldNum" sz="quarter" idx="12"/>
          </p:nvPr>
        </p:nvSpPr>
        <p:spPr/>
        <p:txBody>
          <a:bodyPr/>
          <a:lstStyle/>
          <a:p>
            <a:fld id="{C914865D-3404-4E99-AAEB-560672165C59}" type="slidenum">
              <a:rPr lang="pt-BR" smtClean="0"/>
              <a:t>‹Nº›</a:t>
            </a:fld>
            <a:endParaRPr lang="pt-BR" dirty="0"/>
          </a:p>
        </p:txBody>
      </p:sp>
    </p:spTree>
    <p:extLst>
      <p:ext uri="{BB962C8B-B14F-4D97-AF65-F5344CB8AC3E}">
        <p14:creationId xmlns:p14="http://schemas.microsoft.com/office/powerpoint/2010/main" val="1930536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 blanco">
    <p:bg>
      <p:bgPr>
        <a:solidFill>
          <a:srgbClr val="BDBDBD"/>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ECAC47-3FB3-4DFE-AD68-EB86198FEA3B}" type="datetimeFigureOut">
              <a:rPr lang="pt-BR" smtClean="0"/>
              <a:t>23/09/2018</a:t>
            </a:fld>
            <a:endParaRPr lang="pt-BR" dirty="0"/>
          </a:p>
        </p:txBody>
      </p:sp>
      <p:sp>
        <p:nvSpPr>
          <p:cNvPr id="3" name="Footer Placeholder 2"/>
          <p:cNvSpPr>
            <a:spLocks noGrp="1"/>
          </p:cNvSpPr>
          <p:nvPr>
            <p:ph type="ftr" sz="quarter" idx="11"/>
          </p:nvPr>
        </p:nvSpPr>
        <p:spPr/>
        <p:txBody>
          <a:bodyPr/>
          <a:lstStyle/>
          <a:p>
            <a:endParaRPr lang="pt-BR" dirty="0"/>
          </a:p>
        </p:txBody>
      </p:sp>
      <p:sp>
        <p:nvSpPr>
          <p:cNvPr id="4" name="Slide Number Placeholder 3"/>
          <p:cNvSpPr>
            <a:spLocks noGrp="1"/>
          </p:cNvSpPr>
          <p:nvPr>
            <p:ph type="sldNum" sz="quarter" idx="12"/>
          </p:nvPr>
        </p:nvSpPr>
        <p:spPr/>
        <p:txBody>
          <a:bodyPr/>
          <a:lstStyle/>
          <a:p>
            <a:fld id="{C914865D-3404-4E99-AAEB-560672165C59}" type="slidenum">
              <a:rPr lang="pt-BR" smtClean="0"/>
              <a:t>‹Nº›</a:t>
            </a:fld>
            <a:endParaRPr lang="pt-BR"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67837" y="0"/>
            <a:ext cx="2905125" cy="6858000"/>
          </a:xfrm>
          <a:prstGeom prst="rect">
            <a:avLst/>
          </a:prstGeom>
        </p:spPr>
      </p:pic>
    </p:spTree>
    <p:extLst>
      <p:ext uri="{BB962C8B-B14F-4D97-AF65-F5344CB8AC3E}">
        <p14:creationId xmlns:p14="http://schemas.microsoft.com/office/powerpoint/2010/main" val="1117298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leyenda">
    <p:bg>
      <p:bgPr>
        <a:solidFill>
          <a:srgbClr val="EDEDE3"/>
        </a:solidFill>
        <a:effectLst/>
      </p:bgPr>
    </p:bg>
    <p:spTree>
      <p:nvGrpSpPr>
        <p:cNvPr id="1" name=""/>
        <p:cNvGrpSpPr/>
        <p:nvPr/>
      </p:nvGrpSpPr>
      <p:grpSpPr>
        <a:xfrm>
          <a:off x="0" y="0"/>
          <a:ext cx="0" cy="0"/>
          <a:chOff x="0" y="0"/>
          <a:chExt cx="0" cy="0"/>
        </a:xfrm>
      </p:grpSpPr>
      <p:sp>
        <p:nvSpPr>
          <p:cNvPr id="7" name="Rectangle 6"/>
          <p:cNvSpPr/>
          <p:nvPr userDrawn="1"/>
        </p:nvSpPr>
        <p:spPr>
          <a:xfrm>
            <a:off x="-2" y="2293030"/>
            <a:ext cx="4772025" cy="4564966"/>
          </a:xfrm>
          <a:prstGeom prst="rect">
            <a:avLst/>
          </a:prstGeom>
          <a:solidFill>
            <a:srgbClr val="409CD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Rectangle 5"/>
          <p:cNvSpPr/>
          <p:nvPr userDrawn="1"/>
        </p:nvSpPr>
        <p:spPr>
          <a:xfrm>
            <a:off x="0" y="0"/>
            <a:ext cx="4772025" cy="2293034"/>
          </a:xfrm>
          <a:prstGeom prst="rect">
            <a:avLst/>
          </a:prstGeom>
          <a:solidFill>
            <a:srgbClr val="1583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 name="Title 1"/>
          <p:cNvSpPr>
            <a:spLocks noGrp="1"/>
          </p:cNvSpPr>
          <p:nvPr>
            <p:ph type="title"/>
          </p:nvPr>
        </p:nvSpPr>
        <p:spPr>
          <a:xfrm>
            <a:off x="1" y="1"/>
            <a:ext cx="4438649" cy="2293033"/>
          </a:xfrm>
          <a:noFill/>
          <a:ln>
            <a:noFill/>
          </a:ln>
        </p:spPr>
        <p:txBody>
          <a:bodyPr anchor="ctr" anchorCtr="0">
            <a:normAutofit/>
          </a:bodyPr>
          <a:lstStyle>
            <a:lvl1pPr algn="ctr">
              <a:defRPr sz="5500">
                <a:solidFill>
                  <a:srgbClr val="EDEDE3"/>
                </a:solidFill>
                <a:latin typeface="Impact" panose="020B0806030902050204" pitchFamily="34" charset="0"/>
              </a:defRPr>
            </a:lvl1pPr>
          </a:lstStyle>
          <a:p>
            <a:r>
              <a:rPr lang="es-ES" smtClean="0"/>
              <a:t>Haga clic para modificar el estilo de título del patrón</a:t>
            </a:r>
            <a:endParaRPr lang="pt-BR" dirty="0"/>
          </a:p>
        </p:txBody>
      </p:sp>
      <p:sp>
        <p:nvSpPr>
          <p:cNvPr id="3" name="Content Placeholder 2"/>
          <p:cNvSpPr>
            <a:spLocks noGrp="1"/>
          </p:cNvSpPr>
          <p:nvPr>
            <p:ph idx="1" hasCustomPrompt="1"/>
          </p:nvPr>
        </p:nvSpPr>
        <p:spPr>
          <a:xfrm>
            <a:off x="5105400" y="1"/>
            <a:ext cx="7086600" cy="6286499"/>
          </a:xfrm>
        </p:spPr>
        <p:txBody>
          <a:bodyPr>
            <a:normAutofit/>
          </a:bodyPr>
          <a:lstStyle>
            <a:lvl1pPr marL="0" indent="0">
              <a:buNone/>
              <a:defRPr sz="3700">
                <a:solidFill>
                  <a:srgbClr val="409CD6"/>
                </a:solidFill>
                <a:latin typeface="Century Gothic" panose="020B0502020202020204" pitchFamily="34"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419" sz="3700" dirty="0" smtClean="0">
                <a:latin typeface="Century Gothic" panose="020B0502020202020204" pitchFamily="34" charset="0"/>
              </a:rPr>
              <a:t>	</a:t>
            </a:r>
            <a:endParaRPr lang="pt-BR" dirty="0"/>
          </a:p>
        </p:txBody>
      </p:sp>
      <p:sp>
        <p:nvSpPr>
          <p:cNvPr id="4" name="Text Placeholder 3"/>
          <p:cNvSpPr>
            <a:spLocks noGrp="1"/>
          </p:cNvSpPr>
          <p:nvPr>
            <p:ph type="body" sz="half" idx="2"/>
          </p:nvPr>
        </p:nvSpPr>
        <p:spPr>
          <a:xfrm>
            <a:off x="1" y="2303581"/>
            <a:ext cx="4438649" cy="3982919"/>
          </a:xfrm>
          <a:noFill/>
          <a:ln>
            <a:noFill/>
          </a:ln>
        </p:spPr>
        <p:txBody>
          <a:bodyPr>
            <a:normAutofit/>
          </a:bodyPr>
          <a:lstStyle>
            <a:lvl1pPr marL="0" indent="0" algn="ctr">
              <a:buNone/>
              <a:defRPr sz="3300">
                <a:solidFill>
                  <a:srgbClr val="EDEDE3"/>
                </a:solidFill>
                <a:latin typeface="Century Gothic" panose="020B0502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3ECAC47-3FB3-4DFE-AD68-EB86198FEA3B}" type="datetimeFigureOut">
              <a:rPr lang="pt-BR" smtClean="0"/>
              <a:t>23/09/2018</a:t>
            </a:fld>
            <a:endParaRPr lang="pt-BR"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14850" y="176211"/>
            <a:ext cx="514350" cy="6505575"/>
          </a:xfrm>
          <a:prstGeom prst="rect">
            <a:avLst/>
          </a:prstGeom>
        </p:spPr>
      </p:pic>
      <p:sp>
        <p:nvSpPr>
          <p:cNvPr id="9" name="Footer Placeholder 8"/>
          <p:cNvSpPr>
            <a:spLocks noGrp="1"/>
          </p:cNvSpPr>
          <p:nvPr>
            <p:ph type="ftr" sz="quarter" idx="11"/>
          </p:nvPr>
        </p:nvSpPr>
        <p:spPr/>
        <p:txBody>
          <a:bodyPr/>
          <a:lstStyle/>
          <a:p>
            <a:endParaRPr lang="pt-BR" dirty="0"/>
          </a:p>
        </p:txBody>
      </p:sp>
      <p:sp>
        <p:nvSpPr>
          <p:cNvPr id="10" name="Slide Number Placeholder 9"/>
          <p:cNvSpPr>
            <a:spLocks noGrp="1"/>
          </p:cNvSpPr>
          <p:nvPr>
            <p:ph type="sldNum" sz="quarter" idx="12"/>
          </p:nvPr>
        </p:nvSpPr>
        <p:spPr/>
        <p:txBody>
          <a:bodyPr/>
          <a:lstStyle/>
          <a:p>
            <a:fld id="{C914865D-3404-4E99-AAEB-560672165C59}" type="slidenum">
              <a:rPr lang="pt-BR" smtClean="0"/>
              <a:t>‹Nº›</a:t>
            </a:fld>
            <a:endParaRPr lang="pt-BR" dirty="0"/>
          </a:p>
        </p:txBody>
      </p:sp>
    </p:spTree>
    <p:extLst>
      <p:ext uri="{BB962C8B-B14F-4D97-AF65-F5344CB8AC3E}">
        <p14:creationId xmlns:p14="http://schemas.microsoft.com/office/powerpoint/2010/main" val="709206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n con leyenda">
    <p:bg>
      <p:bgPr>
        <a:solidFill>
          <a:srgbClr val="EDEDE3"/>
        </a:solidFill>
        <a:effectLst/>
      </p:bgPr>
    </p:bg>
    <p:spTree>
      <p:nvGrpSpPr>
        <p:cNvPr id="1" name=""/>
        <p:cNvGrpSpPr/>
        <p:nvPr/>
      </p:nvGrpSpPr>
      <p:grpSpPr>
        <a:xfrm>
          <a:off x="0" y="0"/>
          <a:ext cx="0" cy="0"/>
          <a:chOff x="0" y="0"/>
          <a:chExt cx="0" cy="0"/>
        </a:xfrm>
      </p:grpSpPr>
      <p:sp>
        <p:nvSpPr>
          <p:cNvPr id="7" name="Rectangle 6"/>
          <p:cNvSpPr/>
          <p:nvPr userDrawn="1"/>
        </p:nvSpPr>
        <p:spPr>
          <a:xfrm>
            <a:off x="0" y="2293030"/>
            <a:ext cx="4772025" cy="4564966"/>
          </a:xfrm>
          <a:prstGeom prst="rect">
            <a:avLst/>
          </a:prstGeom>
          <a:solidFill>
            <a:srgbClr val="409CD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Rectangle 5"/>
          <p:cNvSpPr/>
          <p:nvPr userDrawn="1"/>
        </p:nvSpPr>
        <p:spPr>
          <a:xfrm>
            <a:off x="0" y="0"/>
            <a:ext cx="4772025" cy="2293034"/>
          </a:xfrm>
          <a:prstGeom prst="rect">
            <a:avLst/>
          </a:prstGeom>
          <a:solidFill>
            <a:srgbClr val="1583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 name="Title 1"/>
          <p:cNvSpPr>
            <a:spLocks noGrp="1"/>
          </p:cNvSpPr>
          <p:nvPr>
            <p:ph type="title"/>
          </p:nvPr>
        </p:nvSpPr>
        <p:spPr>
          <a:xfrm>
            <a:off x="1" y="1"/>
            <a:ext cx="4410074" cy="2293033"/>
          </a:xfrm>
          <a:noFill/>
          <a:ln>
            <a:noFill/>
          </a:ln>
        </p:spPr>
        <p:txBody>
          <a:bodyPr anchor="ctr" anchorCtr="0">
            <a:normAutofit/>
          </a:bodyPr>
          <a:lstStyle>
            <a:lvl1pPr algn="ctr">
              <a:defRPr sz="5500">
                <a:solidFill>
                  <a:srgbClr val="EDEDE3"/>
                </a:solidFill>
                <a:latin typeface="Impact" panose="020B0806030902050204" pitchFamily="34" charset="0"/>
              </a:defRPr>
            </a:lvl1pPr>
          </a:lstStyle>
          <a:p>
            <a:r>
              <a:rPr lang="es-ES" smtClean="0"/>
              <a:t>Haga clic para modificar el estilo de título del patrón</a:t>
            </a:r>
            <a:endParaRPr lang="pt-BR" dirty="0"/>
          </a:p>
        </p:txBody>
      </p:sp>
      <p:sp>
        <p:nvSpPr>
          <p:cNvPr id="4" name="Text Placeholder 3"/>
          <p:cNvSpPr>
            <a:spLocks noGrp="1"/>
          </p:cNvSpPr>
          <p:nvPr>
            <p:ph type="body" sz="half" idx="2"/>
          </p:nvPr>
        </p:nvSpPr>
        <p:spPr>
          <a:xfrm>
            <a:off x="0" y="2303585"/>
            <a:ext cx="4410076" cy="4041648"/>
          </a:xfrm>
          <a:noFill/>
          <a:ln>
            <a:noFill/>
          </a:ln>
        </p:spPr>
        <p:txBody>
          <a:bodyPr>
            <a:normAutofit/>
          </a:bodyPr>
          <a:lstStyle>
            <a:lvl1pPr marL="0" indent="0" algn="ctr">
              <a:buNone/>
              <a:defRPr sz="3300">
                <a:solidFill>
                  <a:srgbClr val="EDEDE3"/>
                </a:solidFill>
                <a:latin typeface="Century Gothic" panose="020B0502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3ECAC47-3FB3-4DFE-AD68-EB86198FEA3B}" type="datetimeFigureOut">
              <a:rPr lang="pt-BR" smtClean="0"/>
              <a:t>23/09/2018</a:t>
            </a:fld>
            <a:endParaRPr lang="pt-BR"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14850" y="176211"/>
            <a:ext cx="514350" cy="6505575"/>
          </a:xfrm>
          <a:prstGeom prst="rect">
            <a:avLst/>
          </a:prstGeom>
        </p:spPr>
      </p:pic>
      <p:sp>
        <p:nvSpPr>
          <p:cNvPr id="10" name="Picture Placeholder 9"/>
          <p:cNvSpPr>
            <a:spLocks noGrp="1"/>
          </p:cNvSpPr>
          <p:nvPr>
            <p:ph type="pic" sz="quarter" idx="11"/>
          </p:nvPr>
        </p:nvSpPr>
        <p:spPr>
          <a:xfrm>
            <a:off x="5133974" y="0"/>
            <a:ext cx="7058026" cy="6345233"/>
          </a:xfrm>
        </p:spPr>
        <p:txBody>
          <a:bodyPr anchor="t"/>
          <a:lstStyle>
            <a:lvl1pPr algn="ctr">
              <a:defRPr>
                <a:solidFill>
                  <a:srgbClr val="BDBDBD"/>
                </a:solidFill>
              </a:defRPr>
            </a:lvl1pPr>
          </a:lstStyle>
          <a:p>
            <a:r>
              <a:rPr lang="es-ES" dirty="0" smtClean="0"/>
              <a:t>Haga clic en el icono para agregar una imagen</a:t>
            </a:r>
            <a:endParaRPr lang="pt-BR" dirty="0"/>
          </a:p>
        </p:txBody>
      </p:sp>
      <p:sp>
        <p:nvSpPr>
          <p:cNvPr id="3" name="Footer Placeholder 2"/>
          <p:cNvSpPr>
            <a:spLocks noGrp="1"/>
          </p:cNvSpPr>
          <p:nvPr>
            <p:ph type="ftr" sz="quarter" idx="12"/>
          </p:nvPr>
        </p:nvSpPr>
        <p:spPr/>
        <p:txBody>
          <a:bodyPr/>
          <a:lstStyle/>
          <a:p>
            <a:endParaRPr lang="pt-BR" dirty="0"/>
          </a:p>
        </p:txBody>
      </p:sp>
      <p:sp>
        <p:nvSpPr>
          <p:cNvPr id="9" name="Slide Number Placeholder 8"/>
          <p:cNvSpPr>
            <a:spLocks noGrp="1"/>
          </p:cNvSpPr>
          <p:nvPr>
            <p:ph type="sldNum" sz="quarter" idx="13"/>
          </p:nvPr>
        </p:nvSpPr>
        <p:spPr/>
        <p:txBody>
          <a:bodyPr/>
          <a:lstStyle/>
          <a:p>
            <a:fld id="{C914865D-3404-4E99-AAEB-560672165C59}" type="slidenum">
              <a:rPr lang="pt-BR" smtClean="0"/>
              <a:t>‹Nº›</a:t>
            </a:fld>
            <a:endParaRPr lang="pt-BR" dirty="0"/>
          </a:p>
        </p:txBody>
      </p:sp>
    </p:spTree>
    <p:extLst>
      <p:ext uri="{BB962C8B-B14F-4D97-AF65-F5344CB8AC3E}">
        <p14:creationId xmlns:p14="http://schemas.microsoft.com/office/powerpoint/2010/main" val="754518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pt-B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pt-B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ECAC47-3FB3-4DFE-AD68-EB86198FEA3B}" type="datetimeFigureOut">
              <a:rPr lang="pt-BR" smtClean="0"/>
              <a:t>23/09/2018</a:t>
            </a:fld>
            <a:endParaRPr lang="pt-BR"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14865D-3404-4E99-AAEB-560672165C59}" type="slidenum">
              <a:rPr lang="pt-BR" smtClean="0"/>
              <a:t>‹Nº›</a:t>
            </a:fld>
            <a:endParaRPr lang="pt-BR" dirty="0"/>
          </a:p>
        </p:txBody>
      </p:sp>
    </p:spTree>
    <p:extLst>
      <p:ext uri="{BB962C8B-B14F-4D97-AF65-F5344CB8AC3E}">
        <p14:creationId xmlns:p14="http://schemas.microsoft.com/office/powerpoint/2010/main" val="3225274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56" r:id="rId8"/>
    <p:sldLayoutId id="2147483662" r:id="rId9"/>
    <p:sldLayoutId id="2147483661" r:id="rId10"/>
    <p:sldLayoutId id="21474836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nsht.es/InshtWeb/Contenidos/Documentacion/TextosOnline/GuiasMonitor/Psicosociologia/III/Ficheros/psiii13.pdf" TargetMode="External"/><Relationship Id="rId2" Type="http://schemas.openxmlformats.org/officeDocument/2006/relationships/hyperlink" Target="https://www.psicologia-online.com/burocracia-profesional-ejemplos-y-significado-1817.html" TargetMode="External"/><Relationship Id="rId1" Type="http://schemas.openxmlformats.org/officeDocument/2006/relationships/slideLayout" Target="../slideLayouts/slideLayout3.xml"/><Relationship Id="rId6" Type="http://schemas.openxmlformats.org/officeDocument/2006/relationships/hyperlink" Target="https://www.google.com.mx/url?sa=t&amp;source=web&amp;rct=j&amp;url=https://www.gestiopolis.com/la-descentralizacion-en-la-burocracia-" TargetMode="External"/><Relationship Id="rId5" Type="http://schemas.openxmlformats.org/officeDocument/2006/relationships/hyperlink" Target="https://www.google.com.mx/url?sa=t&amp;source=web&amp;rct=j&amp;url=http://sociologiadivertida.blogspot.com/2012/08/los-modelos-de-mint" TargetMode="External"/><Relationship Id="rId4" Type="http://schemas.openxmlformats.org/officeDocument/2006/relationships/hyperlink" Target="https://prezi.com/i0js2i3a5goc/la-burocracia-profesiona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s-MX" dirty="0" smtClean="0"/>
              <a:t>Organización Burocracia Profesional</a:t>
            </a:r>
            <a:endParaRPr lang="es-MX" dirty="0"/>
          </a:p>
        </p:txBody>
      </p:sp>
      <p:sp>
        <p:nvSpPr>
          <p:cNvPr id="3" name="Subtitle 2"/>
          <p:cNvSpPr>
            <a:spLocks noGrp="1"/>
          </p:cNvSpPr>
          <p:nvPr>
            <p:ph type="subTitle" idx="1"/>
          </p:nvPr>
        </p:nvSpPr>
        <p:spPr>
          <a:xfrm>
            <a:off x="1119353" y="2350293"/>
            <a:ext cx="10152992" cy="3183404"/>
          </a:xfrm>
        </p:spPr>
        <p:txBody>
          <a:bodyPr>
            <a:normAutofit/>
          </a:bodyPr>
          <a:lstStyle/>
          <a:p>
            <a:pPr algn="l"/>
            <a:r>
              <a:rPr lang="es-MX" b="1" dirty="0" smtClean="0">
                <a:solidFill>
                  <a:schemeClr val="accent1"/>
                </a:solidFill>
              </a:rPr>
              <a:t>Materia: </a:t>
            </a:r>
            <a:r>
              <a:rPr lang="es-MX" dirty="0" smtClean="0"/>
              <a:t>Administración para Informática</a:t>
            </a:r>
          </a:p>
          <a:p>
            <a:pPr algn="l"/>
            <a:r>
              <a:rPr lang="es-MX" b="1" dirty="0" smtClean="0">
                <a:solidFill>
                  <a:schemeClr val="accent1"/>
                </a:solidFill>
              </a:rPr>
              <a:t>Unidad: </a:t>
            </a:r>
            <a:r>
              <a:rPr lang="es-MX" dirty="0" smtClean="0"/>
              <a:t>2</a:t>
            </a:r>
          </a:p>
          <a:p>
            <a:pPr algn="l"/>
            <a:r>
              <a:rPr lang="es-MX" b="1" dirty="0" smtClean="0">
                <a:solidFill>
                  <a:schemeClr val="accent1"/>
                </a:solidFill>
              </a:rPr>
              <a:t>Grado y Grupo: </a:t>
            </a:r>
            <a:r>
              <a:rPr lang="es-MX" dirty="0" smtClean="0"/>
              <a:t>1°A</a:t>
            </a:r>
            <a:endParaRPr lang="es-MX" dirty="0"/>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353" y="4860981"/>
            <a:ext cx="1800000" cy="1800000"/>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68000" y="550293"/>
            <a:ext cx="1800000" cy="1800000"/>
          </a:xfrm>
          <a:prstGeom prst="rect">
            <a:avLst/>
          </a:prstGeom>
        </p:spPr>
      </p:pic>
    </p:spTree>
    <p:extLst>
      <p:ext uri="{BB962C8B-B14F-4D97-AF65-F5344CB8AC3E}">
        <p14:creationId xmlns:p14="http://schemas.microsoft.com/office/powerpoint/2010/main" val="26350928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Ejemplo</a:t>
            </a:r>
            <a:endParaRPr lang="en-US" dirty="0"/>
          </a:p>
        </p:txBody>
      </p:sp>
      <p:sp>
        <p:nvSpPr>
          <p:cNvPr id="3" name="Text Placeholder 2"/>
          <p:cNvSpPr>
            <a:spLocks noGrp="1"/>
          </p:cNvSpPr>
          <p:nvPr>
            <p:ph type="body" sz="half" idx="2"/>
          </p:nvPr>
        </p:nvSpPr>
        <p:spPr/>
        <p:txBody>
          <a:bodyPr/>
          <a:lstStyle/>
          <a:p>
            <a:r>
              <a:rPr lang="es-MX" dirty="0" smtClean="0"/>
              <a:t>Hospitales Generales</a:t>
            </a:r>
            <a:endParaRPr lang="es-MX" dirty="0"/>
          </a:p>
        </p:txBody>
      </p:sp>
      <p:pic>
        <p:nvPicPr>
          <p:cNvPr id="5" name="Imagen 4"/>
          <p:cNvPicPr>
            <a:picLocks noChangeAspect="1"/>
          </p:cNvPicPr>
          <p:nvPr/>
        </p:nvPicPr>
        <p:blipFill>
          <a:blip r:embed="rId2"/>
          <a:stretch>
            <a:fillRect/>
          </a:stretch>
        </p:blipFill>
        <p:spPr>
          <a:xfrm>
            <a:off x="765038" y="3700024"/>
            <a:ext cx="2880000" cy="2157217"/>
          </a:xfrm>
          <a:prstGeom prst="rect">
            <a:avLst/>
          </a:prstGeom>
        </p:spPr>
      </p:pic>
      <p:sp>
        <p:nvSpPr>
          <p:cNvPr id="9" name="Marcador de posición de imagen 8"/>
          <p:cNvSpPr>
            <a:spLocks noGrp="1"/>
          </p:cNvSpPr>
          <p:nvPr>
            <p:ph type="pic" sz="quarter" idx="11"/>
          </p:nvPr>
        </p:nvSpPr>
        <p:spPr/>
      </p:sp>
      <p:pic>
        <p:nvPicPr>
          <p:cNvPr id="10" name="Imagen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8987" y="137108"/>
            <a:ext cx="6588000" cy="6071015"/>
          </a:xfrm>
          <a:prstGeom prst="rect">
            <a:avLst/>
          </a:prstGeom>
        </p:spPr>
      </p:pic>
    </p:spTree>
    <p:extLst>
      <p:ext uri="{BB962C8B-B14F-4D97-AF65-F5344CB8AC3E}">
        <p14:creationId xmlns:p14="http://schemas.microsoft.com/office/powerpoint/2010/main" val="7820836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Conclusión</a:t>
            </a:r>
            <a:endParaRPr lang="es-MX" dirty="0"/>
          </a:p>
        </p:txBody>
      </p:sp>
      <p:sp>
        <p:nvSpPr>
          <p:cNvPr id="3" name="Marcador de contenido 2"/>
          <p:cNvSpPr>
            <a:spLocks noGrp="1"/>
          </p:cNvSpPr>
          <p:nvPr>
            <p:ph idx="1"/>
          </p:nvPr>
        </p:nvSpPr>
        <p:spPr/>
        <p:txBody>
          <a:bodyPr>
            <a:normAutofit/>
          </a:bodyPr>
          <a:lstStyle/>
          <a:p>
            <a:pPr algn="just"/>
            <a:r>
              <a:rPr lang="es-MX" sz="3200" dirty="0" smtClean="0"/>
              <a:t>En esta exposición vimos y aprendimos </a:t>
            </a:r>
            <a:r>
              <a:rPr lang="es-MX" sz="3200" dirty="0" smtClean="0"/>
              <a:t>qué </a:t>
            </a:r>
            <a:r>
              <a:rPr lang="es-MX" sz="3200" dirty="0" smtClean="0"/>
              <a:t>es una Organización de Burocracia Profesional y todo lo que ello abarca, mostrando con ejemplos </a:t>
            </a:r>
            <a:r>
              <a:rPr lang="es-MX" sz="3200" dirty="0" smtClean="0"/>
              <a:t>cuáles </a:t>
            </a:r>
            <a:r>
              <a:rPr lang="es-MX" sz="3200" dirty="0" smtClean="0"/>
              <a:t>son algunas de esas organizaciones.  </a:t>
            </a:r>
            <a:endParaRPr lang="es-MX" sz="3200" dirty="0"/>
          </a:p>
        </p:txBody>
      </p:sp>
    </p:spTree>
    <p:extLst>
      <p:ext uri="{BB962C8B-B14F-4D97-AF65-F5344CB8AC3E}">
        <p14:creationId xmlns:p14="http://schemas.microsoft.com/office/powerpoint/2010/main" val="23574235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Fuentes</a:t>
            </a:r>
            <a:endParaRPr lang="es-MX" dirty="0"/>
          </a:p>
        </p:txBody>
      </p:sp>
      <p:sp>
        <p:nvSpPr>
          <p:cNvPr id="3" name="Marcador de contenido 2"/>
          <p:cNvSpPr>
            <a:spLocks noGrp="1"/>
          </p:cNvSpPr>
          <p:nvPr>
            <p:ph sz="quarter" idx="13"/>
          </p:nvPr>
        </p:nvSpPr>
        <p:spPr/>
        <p:txBody>
          <a:bodyPr>
            <a:normAutofit/>
          </a:bodyPr>
          <a:lstStyle/>
          <a:p>
            <a:r>
              <a:rPr lang="es-MX" sz="2000" dirty="0">
                <a:hlinkClick r:id="rId2"/>
              </a:rPr>
              <a:t>https://</a:t>
            </a:r>
            <a:r>
              <a:rPr lang="es-MX" sz="2000" dirty="0" smtClean="0">
                <a:hlinkClick r:id="rId2"/>
              </a:rPr>
              <a:t>www.psicologia-online.com/burocracia-profesional-ejemplos-y-significado-1817.html</a:t>
            </a:r>
            <a:endParaRPr lang="es-MX" sz="2000" dirty="0" smtClean="0"/>
          </a:p>
          <a:p>
            <a:r>
              <a:rPr lang="es-MX" sz="2000" dirty="0">
                <a:hlinkClick r:id="rId3"/>
              </a:rPr>
              <a:t>http://</a:t>
            </a:r>
            <a:r>
              <a:rPr lang="es-MX" sz="2000" dirty="0" smtClean="0">
                <a:hlinkClick r:id="rId3"/>
              </a:rPr>
              <a:t>www.insht.es/InshtWeb/Contenidos/Documentacion/TextosOnline/GuiasMonitor/Psicosociologia/III/Ficheros/psiii13.pdf</a:t>
            </a:r>
            <a:endParaRPr lang="es-MX" sz="2000" dirty="0" smtClean="0"/>
          </a:p>
          <a:p>
            <a:r>
              <a:rPr lang="es-MX" sz="2000" dirty="0">
                <a:hlinkClick r:id="rId4"/>
              </a:rPr>
              <a:t>https://prezi.com/i0js2i3a5goc/la-burocracia-profesional</a:t>
            </a:r>
            <a:r>
              <a:rPr lang="es-MX" sz="2000" dirty="0" smtClean="0">
                <a:hlinkClick r:id="rId4"/>
              </a:rPr>
              <a:t>/</a:t>
            </a:r>
            <a:endParaRPr lang="es-MX" sz="2000" dirty="0" smtClean="0"/>
          </a:p>
          <a:p>
            <a:r>
              <a:rPr lang="es-MX" sz="2000" u="sng" dirty="0">
                <a:hlinkClick r:id="rId5"/>
              </a:rPr>
              <a:t>https://www.google.com.mx/url?sa=t&amp;source=web&amp;rct=j&amp;url=http://</a:t>
            </a:r>
            <a:r>
              <a:rPr lang="es-MX" sz="2000" u="sng" dirty="0" smtClean="0">
                <a:hlinkClick r:id="rId5"/>
              </a:rPr>
              <a:t>sociologiadivertida.blogspot.com/2012/08/los-modelos-de-mint</a:t>
            </a:r>
            <a:endParaRPr lang="es-MX" sz="2000" u="sng" dirty="0" smtClean="0"/>
          </a:p>
          <a:p>
            <a:r>
              <a:rPr lang="es-MX" sz="2000" u="sng" dirty="0">
                <a:hlinkClick r:id="rId6"/>
              </a:rPr>
              <a:t>https://www.google.com.mx/url?sa=t&amp;source=web&amp;rct=j&amp;url=https://www.gestiopolis.com/la-descentralizacion-en-la-burocracia-</a:t>
            </a:r>
            <a:endParaRPr lang="es-MX" sz="2000" dirty="0"/>
          </a:p>
          <a:p>
            <a:endParaRPr lang="es-MX" sz="2000" u="sng" dirty="0" smtClean="0"/>
          </a:p>
          <a:p>
            <a:endParaRPr lang="es-MX" sz="2800" dirty="0" smtClean="0"/>
          </a:p>
          <a:p>
            <a:endParaRPr lang="es-MX" dirty="0"/>
          </a:p>
          <a:p>
            <a:endParaRPr lang="es-MX" dirty="0"/>
          </a:p>
        </p:txBody>
      </p:sp>
    </p:spTree>
    <p:extLst>
      <p:ext uri="{BB962C8B-B14F-4D97-AF65-F5344CB8AC3E}">
        <p14:creationId xmlns:p14="http://schemas.microsoft.com/office/powerpoint/2010/main" val="25768561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Integrantes</a:t>
            </a:r>
            <a:r>
              <a:rPr lang="en-US" dirty="0" smtClean="0"/>
              <a:t>:</a:t>
            </a:r>
            <a:endParaRPr lang="en-US" dirty="0"/>
          </a:p>
        </p:txBody>
      </p:sp>
      <p:sp>
        <p:nvSpPr>
          <p:cNvPr id="3" name="Content Placeholder 2"/>
          <p:cNvSpPr>
            <a:spLocks noGrp="1"/>
          </p:cNvSpPr>
          <p:nvPr>
            <p:ph idx="1"/>
          </p:nvPr>
        </p:nvSpPr>
        <p:spPr/>
        <p:txBody>
          <a:bodyPr/>
          <a:lstStyle/>
          <a:p>
            <a:r>
              <a:rPr lang="en-US" dirty="0" smtClean="0"/>
              <a:t>•Jonatan David </a:t>
            </a:r>
            <a:r>
              <a:rPr lang="en-US" dirty="0" smtClean="0"/>
              <a:t>Velázquez </a:t>
            </a:r>
            <a:r>
              <a:rPr lang="en-US" dirty="0" smtClean="0"/>
              <a:t>Aguirre</a:t>
            </a:r>
          </a:p>
          <a:p>
            <a:r>
              <a:rPr lang="en-US" dirty="0" smtClean="0"/>
              <a:t>•Madeline </a:t>
            </a:r>
            <a:r>
              <a:rPr lang="en-US" dirty="0" err="1" smtClean="0"/>
              <a:t>Escoto</a:t>
            </a:r>
            <a:r>
              <a:rPr lang="en-US" dirty="0" smtClean="0"/>
              <a:t> </a:t>
            </a:r>
            <a:r>
              <a:rPr lang="en-US" dirty="0" smtClean="0"/>
              <a:t>Leyva</a:t>
            </a:r>
            <a:endParaRPr lang="en-US" dirty="0" smtClean="0"/>
          </a:p>
          <a:p>
            <a:r>
              <a:rPr lang="en-US" dirty="0" smtClean="0"/>
              <a:t>•Jaziel Castellanos Alor</a:t>
            </a:r>
          </a:p>
          <a:p>
            <a:r>
              <a:rPr lang="en-US" dirty="0" smtClean="0"/>
              <a:t>•Luis Miguel Gutierrez Mateo</a:t>
            </a:r>
          </a:p>
          <a:p>
            <a:r>
              <a:rPr lang="en-US" dirty="0" smtClean="0"/>
              <a:t>•Brayan Santiago </a:t>
            </a:r>
            <a:r>
              <a:rPr lang="en-US" dirty="0" smtClean="0"/>
              <a:t>Torres</a:t>
            </a:r>
          </a:p>
          <a:p>
            <a:r>
              <a:rPr lang="en-US" dirty="0" smtClean="0"/>
              <a:t>•Francisco Javier Sánchez </a:t>
            </a:r>
            <a:r>
              <a:rPr lang="en-US" dirty="0" err="1" smtClean="0"/>
              <a:t>López</a:t>
            </a: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218179021"/>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Objetivo</a:t>
            </a:r>
            <a:endParaRPr lang="es-MX" dirty="0"/>
          </a:p>
        </p:txBody>
      </p:sp>
      <p:sp>
        <p:nvSpPr>
          <p:cNvPr id="3" name="Marcador de contenido 2"/>
          <p:cNvSpPr>
            <a:spLocks noGrp="1"/>
          </p:cNvSpPr>
          <p:nvPr>
            <p:ph sz="quarter" idx="13"/>
          </p:nvPr>
        </p:nvSpPr>
        <p:spPr/>
        <p:txBody>
          <a:bodyPr>
            <a:normAutofit/>
          </a:bodyPr>
          <a:lstStyle/>
          <a:p>
            <a:pPr algn="just"/>
            <a:r>
              <a:rPr lang="es-MX" sz="3600" dirty="0" smtClean="0"/>
              <a:t>•Presentar a los compañeros qué es una Organización de Burocracia Profesional, cuál es su estructura o qué la conforma, sus características, ventajas, desventajas y la presentación de ejemplos.</a:t>
            </a:r>
            <a:endParaRPr lang="es-MX" sz="3600" dirty="0"/>
          </a:p>
        </p:txBody>
      </p:sp>
    </p:spTree>
    <p:extLst>
      <p:ext uri="{BB962C8B-B14F-4D97-AF65-F5344CB8AC3E}">
        <p14:creationId xmlns:p14="http://schemas.microsoft.com/office/powerpoint/2010/main" val="4267689178"/>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Temas</a:t>
            </a:r>
            <a:endParaRPr lang="es-MX" dirty="0"/>
          </a:p>
        </p:txBody>
      </p:sp>
      <p:sp>
        <p:nvSpPr>
          <p:cNvPr id="3" name="Marcador de contenido 2"/>
          <p:cNvSpPr>
            <a:spLocks noGrp="1"/>
          </p:cNvSpPr>
          <p:nvPr>
            <p:ph idx="1"/>
          </p:nvPr>
        </p:nvSpPr>
        <p:spPr/>
        <p:txBody>
          <a:bodyPr/>
          <a:lstStyle/>
          <a:p>
            <a:r>
              <a:rPr lang="es-MX" dirty="0" smtClean="0"/>
              <a:t>•¿Qué es una Organización Burocracia Profesional?</a:t>
            </a:r>
          </a:p>
          <a:p>
            <a:r>
              <a:rPr lang="es-MX" dirty="0" smtClean="0"/>
              <a:t>•Estructura</a:t>
            </a:r>
            <a:r>
              <a:rPr lang="es-MX" dirty="0" smtClean="0"/>
              <a:t>.</a:t>
            </a:r>
          </a:p>
          <a:p>
            <a:r>
              <a:rPr lang="es-MX" dirty="0" smtClean="0"/>
              <a:t>•Características.</a:t>
            </a:r>
          </a:p>
          <a:p>
            <a:r>
              <a:rPr lang="es-MX" dirty="0"/>
              <a:t>•</a:t>
            </a:r>
            <a:r>
              <a:rPr lang="es-MX" dirty="0" smtClean="0"/>
              <a:t>Ventajas y Desventajas.</a:t>
            </a:r>
          </a:p>
          <a:p>
            <a:r>
              <a:rPr lang="es-MX" dirty="0" smtClean="0"/>
              <a:t>•Ejemplos</a:t>
            </a:r>
          </a:p>
          <a:p>
            <a:endParaRPr lang="es-MX" dirty="0"/>
          </a:p>
        </p:txBody>
      </p:sp>
    </p:spTree>
    <p:extLst>
      <p:ext uri="{BB962C8B-B14F-4D97-AF65-F5344CB8AC3E}">
        <p14:creationId xmlns:p14="http://schemas.microsoft.com/office/powerpoint/2010/main" val="1323072721"/>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r>
              <a:rPr lang="en-US" dirty="0" err="1" smtClean="0"/>
              <a:t>Qué</a:t>
            </a:r>
            <a:r>
              <a:rPr lang="en-US" dirty="0" smtClean="0"/>
              <a:t> </a:t>
            </a:r>
            <a:r>
              <a:rPr lang="es-MX" dirty="0" smtClean="0"/>
              <a:t>es</a:t>
            </a:r>
            <a:r>
              <a:rPr lang="en-US" dirty="0" smtClean="0"/>
              <a:t>?</a:t>
            </a:r>
            <a:endParaRPr lang="en-US" dirty="0"/>
          </a:p>
        </p:txBody>
      </p:sp>
      <p:sp>
        <p:nvSpPr>
          <p:cNvPr id="3" name="Content Placeholder 2"/>
          <p:cNvSpPr>
            <a:spLocks noGrp="1"/>
          </p:cNvSpPr>
          <p:nvPr>
            <p:ph sz="quarter" idx="13"/>
          </p:nvPr>
        </p:nvSpPr>
        <p:spPr/>
        <p:txBody>
          <a:bodyPr>
            <a:normAutofit/>
          </a:bodyPr>
          <a:lstStyle/>
          <a:p>
            <a:pPr algn="just"/>
            <a:r>
              <a:rPr lang="es-MX" sz="3200" dirty="0" smtClean="0"/>
              <a:t>Es una organización que basa su funcionamiento en la estandarización de los comportamientos y procedimientos, la cual se logra mediante el diseño de tareas por especialistas y la supervisión. </a:t>
            </a:r>
            <a:endParaRPr lang="es-MX" sz="3200" dirty="0"/>
          </a:p>
        </p:txBody>
      </p:sp>
    </p:spTree>
    <p:extLst>
      <p:ext uri="{BB962C8B-B14F-4D97-AF65-F5344CB8AC3E}">
        <p14:creationId xmlns:p14="http://schemas.microsoft.com/office/powerpoint/2010/main" val="3393354480"/>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2099" y="368196"/>
            <a:ext cx="9067800" cy="1325563"/>
          </a:xfrm>
        </p:spPr>
        <p:txBody>
          <a:bodyPr/>
          <a:lstStyle/>
          <a:p>
            <a:r>
              <a:rPr lang="es-MX" dirty="0" smtClean="0"/>
              <a:t>  Estructura</a:t>
            </a:r>
            <a:r>
              <a:rPr lang="en-US" dirty="0" smtClean="0"/>
              <a:t> </a:t>
            </a:r>
            <a:endParaRPr lang="en-US" dirty="0"/>
          </a:p>
        </p:txBody>
      </p:sp>
      <p:pic>
        <p:nvPicPr>
          <p:cNvPr id="4" name="Imagen 3"/>
          <p:cNvPicPr>
            <a:picLocks noChangeAspect="1"/>
          </p:cNvPicPr>
          <p:nvPr/>
        </p:nvPicPr>
        <p:blipFill>
          <a:blip r:embed="rId2"/>
          <a:stretch>
            <a:fillRect/>
          </a:stretch>
        </p:blipFill>
        <p:spPr>
          <a:xfrm>
            <a:off x="2567190" y="1693759"/>
            <a:ext cx="7057619" cy="4553303"/>
          </a:xfrm>
          <a:prstGeom prst="rect">
            <a:avLst/>
          </a:prstGeom>
        </p:spPr>
      </p:pic>
    </p:spTree>
    <p:extLst>
      <p:ext uri="{BB962C8B-B14F-4D97-AF65-F5344CB8AC3E}">
        <p14:creationId xmlns:p14="http://schemas.microsoft.com/office/powerpoint/2010/main" val="1967238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Características</a:t>
            </a:r>
            <a:endParaRPr lang="es-MX" dirty="0"/>
          </a:p>
        </p:txBody>
      </p:sp>
      <p:sp>
        <p:nvSpPr>
          <p:cNvPr id="3" name="Marcador de contenido 2"/>
          <p:cNvSpPr>
            <a:spLocks noGrp="1"/>
          </p:cNvSpPr>
          <p:nvPr>
            <p:ph sz="quarter" idx="13"/>
          </p:nvPr>
        </p:nvSpPr>
        <p:spPr/>
        <p:txBody>
          <a:bodyPr/>
          <a:lstStyle/>
          <a:p>
            <a:pPr marL="742950" indent="-742950">
              <a:buFont typeface="+mj-lt"/>
              <a:buAutoNum type="arabicPeriod"/>
            </a:pPr>
            <a:r>
              <a:rPr lang="es-MX" dirty="0" smtClean="0"/>
              <a:t>Está </a:t>
            </a:r>
            <a:r>
              <a:rPr lang="es-MX" dirty="0" smtClean="0"/>
              <a:t>formada por profesionales.</a:t>
            </a:r>
          </a:p>
          <a:p>
            <a:pPr marL="742950" indent="-742950">
              <a:buFont typeface="+mj-lt"/>
              <a:buAutoNum type="arabicPeriod"/>
            </a:pPr>
            <a:r>
              <a:rPr lang="es-MX" dirty="0" smtClean="0"/>
              <a:t>Está </a:t>
            </a:r>
            <a:r>
              <a:rPr lang="es-MX" dirty="0" smtClean="0"/>
              <a:t>descentralizada de decisiones.</a:t>
            </a:r>
          </a:p>
          <a:p>
            <a:pPr marL="742950" indent="-742950">
              <a:buFont typeface="+mj-lt"/>
              <a:buAutoNum type="arabicPeriod"/>
            </a:pPr>
            <a:r>
              <a:rPr lang="es-MX" dirty="0" smtClean="0"/>
              <a:t>Es bastante </a:t>
            </a:r>
            <a:r>
              <a:rPr lang="es-MX" dirty="0" smtClean="0"/>
              <a:t>democrática</a:t>
            </a:r>
            <a:r>
              <a:rPr lang="es-MX" dirty="0"/>
              <a:t>.</a:t>
            </a:r>
            <a:endParaRPr lang="es-MX" dirty="0" smtClean="0"/>
          </a:p>
        </p:txBody>
      </p:sp>
    </p:spTree>
    <p:extLst>
      <p:ext uri="{BB962C8B-B14F-4D97-AF65-F5344CB8AC3E}">
        <p14:creationId xmlns:p14="http://schemas.microsoft.com/office/powerpoint/2010/main" val="387629748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dirty="0" smtClean="0"/>
              <a:t>Organización Burocracia Profesional</a:t>
            </a:r>
            <a:endParaRPr lang="es-MX" dirty="0"/>
          </a:p>
        </p:txBody>
      </p:sp>
      <p:sp>
        <p:nvSpPr>
          <p:cNvPr id="3" name="Marcador de texto 2"/>
          <p:cNvSpPr>
            <a:spLocks noGrp="1"/>
          </p:cNvSpPr>
          <p:nvPr>
            <p:ph type="body" idx="1"/>
          </p:nvPr>
        </p:nvSpPr>
        <p:spPr/>
        <p:txBody>
          <a:bodyPr/>
          <a:lstStyle/>
          <a:p>
            <a:r>
              <a:rPr lang="es-MX" dirty="0" smtClean="0"/>
              <a:t>Ventajas </a:t>
            </a:r>
            <a:endParaRPr lang="es-MX" dirty="0"/>
          </a:p>
        </p:txBody>
      </p:sp>
      <p:sp>
        <p:nvSpPr>
          <p:cNvPr id="4" name="Marcador de contenido 3"/>
          <p:cNvSpPr>
            <a:spLocks noGrp="1"/>
          </p:cNvSpPr>
          <p:nvPr>
            <p:ph sz="half" idx="2"/>
          </p:nvPr>
        </p:nvSpPr>
        <p:spPr/>
        <p:txBody>
          <a:bodyPr/>
          <a:lstStyle/>
          <a:p>
            <a:pPr marL="457200" indent="-457200" algn="l">
              <a:buFont typeface="Arial" panose="020B0604020202020204" pitchFamily="34" charset="0"/>
              <a:buChar char="•"/>
            </a:pPr>
            <a:r>
              <a:rPr lang="es-MX" dirty="0" smtClean="0"/>
              <a:t>Democracia.</a:t>
            </a:r>
          </a:p>
          <a:p>
            <a:pPr marL="457200" indent="-457200" algn="l">
              <a:buFont typeface="Arial" panose="020B0604020202020204" pitchFamily="34" charset="0"/>
              <a:buChar char="•"/>
            </a:pPr>
            <a:r>
              <a:rPr lang="es-MX" dirty="0" smtClean="0"/>
              <a:t>Autonomía.</a:t>
            </a:r>
          </a:p>
          <a:p>
            <a:pPr marL="457200" indent="-457200" algn="l">
              <a:buFont typeface="Arial" panose="020B0604020202020204" pitchFamily="34" charset="0"/>
              <a:buChar char="•"/>
            </a:pPr>
            <a:r>
              <a:rPr lang="es-MX" dirty="0" smtClean="0"/>
              <a:t>Mayor Motivación</a:t>
            </a:r>
            <a:endParaRPr lang="es-MX" dirty="0"/>
          </a:p>
        </p:txBody>
      </p:sp>
      <p:sp>
        <p:nvSpPr>
          <p:cNvPr id="5" name="Marcador de texto 4"/>
          <p:cNvSpPr>
            <a:spLocks noGrp="1"/>
          </p:cNvSpPr>
          <p:nvPr>
            <p:ph type="body" sz="quarter" idx="3"/>
          </p:nvPr>
        </p:nvSpPr>
        <p:spPr/>
        <p:txBody>
          <a:bodyPr/>
          <a:lstStyle/>
          <a:p>
            <a:r>
              <a:rPr lang="es-MX" dirty="0" smtClean="0"/>
              <a:t>Desventajas</a:t>
            </a:r>
            <a:endParaRPr lang="es-MX" dirty="0"/>
          </a:p>
        </p:txBody>
      </p:sp>
      <p:sp>
        <p:nvSpPr>
          <p:cNvPr id="6" name="Marcador de contenido 5"/>
          <p:cNvSpPr>
            <a:spLocks noGrp="1"/>
          </p:cNvSpPr>
          <p:nvPr>
            <p:ph sz="half" idx="13"/>
          </p:nvPr>
        </p:nvSpPr>
        <p:spPr/>
        <p:txBody>
          <a:bodyPr/>
          <a:lstStyle/>
          <a:p>
            <a:pPr marL="457200" indent="-457200" algn="l">
              <a:buFont typeface="Arial" panose="020B0604020202020204" pitchFamily="34" charset="0"/>
              <a:buChar char="•"/>
            </a:pPr>
            <a:r>
              <a:rPr lang="es-MX" dirty="0" smtClean="0"/>
              <a:t>Difícil coordinación entre las personas.</a:t>
            </a:r>
          </a:p>
          <a:p>
            <a:pPr marL="457200" indent="-457200" algn="l">
              <a:buFont typeface="Arial" panose="020B0604020202020204" pitchFamily="34" charset="0"/>
              <a:buChar char="•"/>
            </a:pPr>
            <a:r>
              <a:rPr lang="es-MX" dirty="0" smtClean="0"/>
              <a:t>Frente a los problemas de estandarización.</a:t>
            </a:r>
            <a:endParaRPr lang="es-MX" dirty="0"/>
          </a:p>
        </p:txBody>
      </p:sp>
    </p:spTree>
    <p:extLst>
      <p:ext uri="{BB962C8B-B14F-4D97-AF65-F5344CB8AC3E}">
        <p14:creationId xmlns:p14="http://schemas.microsoft.com/office/powerpoint/2010/main" val="39630769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Ejemplo</a:t>
            </a:r>
            <a:r>
              <a:rPr lang="en-US" dirty="0" smtClean="0"/>
              <a:t> </a:t>
            </a:r>
            <a:endParaRPr lang="en-US" dirty="0"/>
          </a:p>
        </p:txBody>
      </p:sp>
      <p:sp>
        <p:nvSpPr>
          <p:cNvPr id="3" name="Content Placeholder 2"/>
          <p:cNvSpPr>
            <a:spLocks noGrp="1"/>
          </p:cNvSpPr>
          <p:nvPr>
            <p:ph idx="1"/>
          </p:nvPr>
        </p:nvSpPr>
        <p:spPr>
          <a:xfrm>
            <a:off x="5105400" y="551805"/>
            <a:ext cx="7086600" cy="6286499"/>
          </a:xfrm>
        </p:spPr>
        <p:txBody>
          <a:bodyPr>
            <a:normAutofit fontScale="77500" lnSpcReduction="20000"/>
          </a:bodyPr>
          <a:lstStyle/>
          <a:p>
            <a:pPr algn="just"/>
            <a:r>
              <a:rPr lang="es-MX" sz="3600" dirty="0"/>
              <a:t>Todas las organizaciones que imparten tanto la educación formal o como la no formal son centros educativos, mientras que el centro escolar es aquel en el que se imparte educación reglada o formal. El nombre deriva naturalmente del término escuela porque ésta es la institución que tiene atribuida la función de educar a todos los alumnos en las enseñanzas regladas. A veces también se les llama centros docentes. Los docentes deben seguir una burocracia profesional desarrollan las habilidades de sus alumnos, así como también mantener un ambiente estable que fortalezca su autonomía.</a:t>
            </a:r>
          </a:p>
          <a:p>
            <a:endParaRPr lang="en-US" dirty="0"/>
          </a:p>
        </p:txBody>
      </p:sp>
      <p:sp>
        <p:nvSpPr>
          <p:cNvPr id="4" name="Text Placeholder 3"/>
          <p:cNvSpPr>
            <a:spLocks noGrp="1"/>
          </p:cNvSpPr>
          <p:nvPr>
            <p:ph type="body" sz="half" idx="2"/>
          </p:nvPr>
        </p:nvSpPr>
        <p:spPr/>
        <p:txBody>
          <a:bodyPr/>
          <a:lstStyle/>
          <a:p>
            <a:r>
              <a:rPr lang="es-MX" dirty="0" smtClean="0"/>
              <a:t>Centros Escolares</a:t>
            </a:r>
            <a:endParaRPr lang="es-MX" dirty="0"/>
          </a:p>
        </p:txBody>
      </p:sp>
      <p:pic>
        <p:nvPicPr>
          <p:cNvPr id="5" name="Imagen 4"/>
          <p:cNvPicPr>
            <a:picLocks noChangeAspect="1"/>
          </p:cNvPicPr>
          <p:nvPr/>
        </p:nvPicPr>
        <p:blipFill>
          <a:blip r:embed="rId2"/>
          <a:stretch>
            <a:fillRect/>
          </a:stretch>
        </p:blipFill>
        <p:spPr>
          <a:xfrm>
            <a:off x="646972" y="3395040"/>
            <a:ext cx="3144705" cy="1800000"/>
          </a:xfrm>
          <a:prstGeom prst="rect">
            <a:avLst/>
          </a:prstGeom>
        </p:spPr>
      </p:pic>
    </p:spTree>
    <p:extLst>
      <p:ext uri="{BB962C8B-B14F-4D97-AF65-F5344CB8AC3E}">
        <p14:creationId xmlns:p14="http://schemas.microsoft.com/office/powerpoint/2010/main" val="20708154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D6 Desing Slides_V2_Academic_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D6 Desing Slides_V2_Academic_new.potx" id="{C1B3168B-05A8-4570-B318-7657C6367D39}" vid="{21528EBE-39FA-40BF-9E5F-19947BB39A5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40e8ec9-c0d5-46bf-ada4-d85cb00858d0">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A033B31DA58764B9C95249EE3674570" ma:contentTypeVersion="3" ma:contentTypeDescription="Create a new document." ma:contentTypeScope="" ma:versionID="95dc898934bc55d44f916a4c37f6ed9f">
  <xsd:schema xmlns:xsd="http://www.w3.org/2001/XMLSchema" xmlns:xs="http://www.w3.org/2001/XMLSchema" xmlns:p="http://schemas.microsoft.com/office/2006/metadata/properties" xmlns:ns2="f40e8ec9-c0d5-46bf-ada4-d85cb00858d0" xmlns:ns3="904e2ea1-c14c-483b-89ef-f6b2df6ba23c" targetNamespace="http://schemas.microsoft.com/office/2006/metadata/properties" ma:root="true" ma:fieldsID="b2e5cbfe1fc3ad2df5ba46ab37a879c3" ns2:_="" ns3:_="">
    <xsd:import namespace="f40e8ec9-c0d5-46bf-ada4-d85cb00858d0"/>
    <xsd:import namespace="904e2ea1-c14c-483b-89ef-f6b2df6ba23c"/>
    <xsd:element name="properties">
      <xsd:complexType>
        <xsd:sequence>
          <xsd:element name="documentManagement">
            <xsd:complexType>
              <xsd:all>
                <xsd:element ref="ns2:SharedWithUsers" minOccurs="0"/>
                <xsd:element ref="ns3:SharingHintHash"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0e8ec9-c0d5-46bf-ada4-d85cb00858d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04e2ea1-c14c-483b-89ef-f6b2df6ba23c" elementFormDefault="qualified">
    <xsd:import namespace="http://schemas.microsoft.com/office/2006/documentManagement/types"/>
    <xsd:import namespace="http://schemas.microsoft.com/office/infopath/2007/PartnerControls"/>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D35EF2-E4D3-45A5-A809-AAE0D5262E07}">
  <ds:schemaRefs>
    <ds:schemaRef ds:uri="f40e8ec9-c0d5-46bf-ada4-d85cb00858d0"/>
    <ds:schemaRef ds:uri="http://purl.org/dc/elements/1.1/"/>
    <ds:schemaRef ds:uri="http://schemas.microsoft.com/office/infopath/2007/PartnerControls"/>
    <ds:schemaRef ds:uri="http://schemas.microsoft.com/office/2006/metadata/properties"/>
    <ds:schemaRef ds:uri="http://purl.org/dc/terms/"/>
    <ds:schemaRef ds:uri="904e2ea1-c14c-483b-89ef-f6b2df6ba23c"/>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2904A305-55F1-45EA-873A-A216D23945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0e8ec9-c0d5-46bf-ada4-d85cb00858d0"/>
    <ds:schemaRef ds:uri="904e2ea1-c14c-483b-89ef-f6b2df6ba2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EE518D3-B828-4715-8C7D-EAC0A6D02C3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Presentación académica (diseño de lápices y cuadernos)</Template>
  <TotalTime>0</TotalTime>
  <Words>334</Words>
  <Application>Microsoft Office PowerPoint</Application>
  <PresentationFormat>Panorámica</PresentationFormat>
  <Paragraphs>50</Paragraphs>
  <Slides>12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Calibri</vt:lpstr>
      <vt:lpstr>Calibri Light</vt:lpstr>
      <vt:lpstr>Century Gothic</vt:lpstr>
      <vt:lpstr>Impact</vt:lpstr>
      <vt:lpstr>ID6 Desing Slides_V2_Academic_1</vt:lpstr>
      <vt:lpstr>Organización Burocracia Profesional</vt:lpstr>
      <vt:lpstr>Integrantes:</vt:lpstr>
      <vt:lpstr>Objetivo</vt:lpstr>
      <vt:lpstr>Temas</vt:lpstr>
      <vt:lpstr>¿Qué es?</vt:lpstr>
      <vt:lpstr>  Estructura </vt:lpstr>
      <vt:lpstr>Características</vt:lpstr>
      <vt:lpstr>Organización Burocracia Profesional</vt:lpstr>
      <vt:lpstr>Ejemplo </vt:lpstr>
      <vt:lpstr>Ejemplo</vt:lpstr>
      <vt:lpstr>Conclusión</vt:lpstr>
      <vt:lpstr>Fuentes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2018-09-23T19:22:34Z</dcterms:created>
  <dcterms:modified xsi:type="dcterms:W3CDTF">2018-09-24T02:49:33Z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0x0101000A033B31DA58764B9C95249EE3674570</vt:lpwstr>
  </property>
</Properties>
</file>