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58" r:id="rId6"/>
    <p:sldId id="260" r:id="rId7"/>
    <p:sldId id="263" r:id="rId8"/>
    <p:sldId id="264" r:id="rId9"/>
    <p:sldId id="259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7108-0BEC-4D7F-BB6F-484C7E81A09D}" type="datetimeFigureOut">
              <a:rPr lang="es-MX" smtClean="0"/>
              <a:t>24/10/2018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3451-27DF-4664-8EA4-209B18BF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157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7108-0BEC-4D7F-BB6F-484C7E81A09D}" type="datetimeFigureOut">
              <a:rPr lang="es-MX" smtClean="0"/>
              <a:t>24/10/2018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3451-27DF-4664-8EA4-209B18BF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9611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7108-0BEC-4D7F-BB6F-484C7E81A09D}" type="datetimeFigureOut">
              <a:rPr lang="es-MX" smtClean="0"/>
              <a:t>24/10/2018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3451-27DF-4664-8EA4-209B18BF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7154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7108-0BEC-4D7F-BB6F-484C7E81A09D}" type="datetimeFigureOut">
              <a:rPr lang="es-MX" smtClean="0"/>
              <a:t>24/10/2018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3451-27DF-4664-8EA4-209B18BF79BC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2426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7108-0BEC-4D7F-BB6F-484C7E81A09D}" type="datetimeFigureOut">
              <a:rPr lang="es-MX" smtClean="0"/>
              <a:t>24/10/2018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3451-27DF-4664-8EA4-209B18BF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5822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7108-0BEC-4D7F-BB6F-484C7E81A09D}" type="datetimeFigureOut">
              <a:rPr lang="es-MX" smtClean="0"/>
              <a:t>24/10/2018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3451-27DF-4664-8EA4-209B18BF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735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7108-0BEC-4D7F-BB6F-484C7E81A09D}" type="datetimeFigureOut">
              <a:rPr lang="es-MX" smtClean="0"/>
              <a:t>24/10/2018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3451-27DF-4664-8EA4-209B18BF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358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7108-0BEC-4D7F-BB6F-484C7E81A09D}" type="datetimeFigureOut">
              <a:rPr lang="es-MX" smtClean="0"/>
              <a:t>24/10/2018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3451-27DF-4664-8EA4-209B18BF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30869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7108-0BEC-4D7F-BB6F-484C7E81A09D}" type="datetimeFigureOut">
              <a:rPr lang="es-MX" smtClean="0"/>
              <a:t>24/10/2018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3451-27DF-4664-8EA4-209B18BF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42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7108-0BEC-4D7F-BB6F-484C7E81A09D}" type="datetimeFigureOut">
              <a:rPr lang="es-MX" smtClean="0"/>
              <a:t>24/10/2018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3451-27DF-4664-8EA4-209B18BF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2213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7108-0BEC-4D7F-BB6F-484C7E81A09D}" type="datetimeFigureOut">
              <a:rPr lang="es-MX" smtClean="0"/>
              <a:t>24/10/2018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3451-27DF-4664-8EA4-209B18BF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653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7108-0BEC-4D7F-BB6F-484C7E81A09D}" type="datetimeFigureOut">
              <a:rPr lang="es-MX" smtClean="0"/>
              <a:t>24/10/2018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3451-27DF-4664-8EA4-209B18BF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70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7108-0BEC-4D7F-BB6F-484C7E81A09D}" type="datetimeFigureOut">
              <a:rPr lang="es-MX" smtClean="0"/>
              <a:t>24/10/2018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3451-27DF-4664-8EA4-209B18BF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086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7108-0BEC-4D7F-BB6F-484C7E81A09D}" type="datetimeFigureOut">
              <a:rPr lang="es-MX" smtClean="0"/>
              <a:t>24/10/2018</a:t>
            </a:fld>
            <a:endParaRPr lang="es-MX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3451-27DF-4664-8EA4-209B18BF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3706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7108-0BEC-4D7F-BB6F-484C7E81A09D}" type="datetimeFigureOut">
              <a:rPr lang="es-MX" smtClean="0"/>
              <a:t>24/10/2018</a:t>
            </a:fld>
            <a:endParaRPr lang="es-MX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3451-27DF-4664-8EA4-209B18BF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584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7108-0BEC-4D7F-BB6F-484C7E81A09D}" type="datetimeFigureOut">
              <a:rPr lang="es-MX" smtClean="0"/>
              <a:t>24/10/2018</a:t>
            </a:fld>
            <a:endParaRPr lang="es-MX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3451-27DF-4664-8EA4-209B18BF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8282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7108-0BEC-4D7F-BB6F-484C7E81A09D}" type="datetimeFigureOut">
              <a:rPr lang="es-MX" smtClean="0"/>
              <a:t>24/10/2018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3451-27DF-4664-8EA4-209B18BF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120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BE37108-0BEC-4D7F-BB6F-484C7E81A09D}" type="datetimeFigureOut">
              <a:rPr lang="es-MX" smtClean="0"/>
              <a:t>24/10/2018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63451-27DF-4664-8EA4-209B18BF79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54840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nografias.com/trabajos16/objetivos-educacion/objetivos-educacion.shtml" TargetMode="External"/><Relationship Id="rId2" Type="http://schemas.openxmlformats.org/officeDocument/2006/relationships/hyperlink" Target="https://www.monografias.com/trabajos7/sisinf/sisinf.s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047045"/>
          </a:xfrm>
        </p:spPr>
        <p:txBody>
          <a:bodyPr>
            <a:normAutofit/>
          </a:bodyPr>
          <a:lstStyle/>
          <a:p>
            <a:r>
              <a:rPr lang="es-MX" sz="8800" dirty="0" smtClean="0"/>
              <a:t>Instrumentos de investigación</a:t>
            </a:r>
            <a:endParaRPr lang="es-MX" sz="8800" dirty="0"/>
          </a:p>
        </p:txBody>
      </p:sp>
    </p:spTree>
    <p:extLst>
      <p:ext uri="{BB962C8B-B14F-4D97-AF65-F5344CB8AC3E}">
        <p14:creationId xmlns:p14="http://schemas.microsoft.com/office/powerpoint/2010/main" val="108790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Según Hernández (1991) se deben tomar en cuenta estos pasos: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Escoger un tipo de instrumento que sea siempre verificable. </a:t>
            </a:r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Revisar los conceptos y comprender su significado de lo que vamos a investigar. </a:t>
            </a:r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Elegir el instrumento y adaptarlo al contexto de la investigación.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6552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31649"/>
            <a:ext cx="10515600" cy="131673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La observación. </a:t>
            </a:r>
            <a:r>
              <a:rPr lang="es-MX" dirty="0" smtClean="0"/>
              <a:t>Pasos </a:t>
            </a:r>
            <a:r>
              <a:rPr lang="es-MX" dirty="0"/>
              <a:t>q</a:t>
            </a:r>
            <a:r>
              <a:rPr lang="es-MX" dirty="0" smtClean="0"/>
              <a:t>ue </a:t>
            </a:r>
            <a:r>
              <a:rPr lang="es-MX" dirty="0"/>
              <a:t>d</a:t>
            </a:r>
            <a:r>
              <a:rPr lang="es-MX" dirty="0" smtClean="0"/>
              <a:t>ebe </a:t>
            </a:r>
            <a:r>
              <a:rPr lang="es-MX" dirty="0"/>
              <a:t>t</a:t>
            </a:r>
            <a:r>
              <a:rPr lang="es-MX" dirty="0" smtClean="0"/>
              <a:t>ener </a:t>
            </a:r>
            <a:r>
              <a:rPr lang="es-MX" dirty="0"/>
              <a:t>l</a:t>
            </a:r>
            <a:r>
              <a:rPr lang="es-MX" dirty="0" smtClean="0"/>
              <a:t>a </a:t>
            </a:r>
            <a:r>
              <a:rPr lang="es-MX" dirty="0" smtClean="0"/>
              <a:t>o</a:t>
            </a:r>
            <a:r>
              <a:rPr lang="es-MX" dirty="0" smtClean="0"/>
              <a:t>bservación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48384"/>
            <a:ext cx="10515600" cy="4628579"/>
          </a:xfrm>
        </p:spPr>
        <p:txBody>
          <a:bodyPr>
            <a:noAutofit/>
          </a:bodyPr>
          <a:lstStyle/>
          <a:p>
            <a:r>
              <a:rPr lang="es-MX" sz="2400" dirty="0" smtClean="0"/>
              <a:t>Determinar el objeto, situación, caso, etc. (que se va a observar).</a:t>
            </a:r>
          </a:p>
          <a:p>
            <a:r>
              <a:rPr lang="es-MX" sz="2400" dirty="0" smtClean="0"/>
              <a:t>Determinar los objetivos de la observación (para qué se va a observar).</a:t>
            </a:r>
          </a:p>
          <a:p>
            <a:r>
              <a:rPr lang="es-MX" sz="2400" dirty="0" smtClean="0"/>
              <a:t>Determinar la forma con que se van a registrar los datos.</a:t>
            </a:r>
          </a:p>
          <a:p>
            <a:r>
              <a:rPr lang="es-MX" sz="2400" dirty="0" smtClean="0"/>
              <a:t>Observar cuidadosa y críticamente.</a:t>
            </a:r>
          </a:p>
          <a:p>
            <a:r>
              <a:rPr lang="es-MX" sz="2400" dirty="0" smtClean="0"/>
              <a:t>Registrar los datos observados.</a:t>
            </a:r>
          </a:p>
          <a:p>
            <a:r>
              <a:rPr lang="es-MX" sz="2400" dirty="0" smtClean="0"/>
              <a:t>Analizar e interpretar los datos.</a:t>
            </a:r>
          </a:p>
          <a:p>
            <a:r>
              <a:rPr lang="es-MX" sz="2400" dirty="0" smtClean="0"/>
              <a:t>Elaborar conclusiones.</a:t>
            </a:r>
          </a:p>
        </p:txBody>
      </p:sp>
    </p:spTree>
    <p:extLst>
      <p:ext uri="{BB962C8B-B14F-4D97-AF65-F5344CB8AC3E}">
        <p14:creationId xmlns:p14="http://schemas.microsoft.com/office/powerpoint/2010/main" val="110673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Recursos Auxiliares De La Observación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/>
              <a:t>Fichas </a:t>
            </a:r>
          </a:p>
          <a:p>
            <a:r>
              <a:rPr lang="es-MX" sz="2800" dirty="0" smtClean="0"/>
              <a:t>Récords Anecdóticos</a:t>
            </a:r>
          </a:p>
          <a:p>
            <a:r>
              <a:rPr lang="es-MX" sz="2800" dirty="0" smtClean="0"/>
              <a:t>Diarios</a:t>
            </a:r>
          </a:p>
          <a:p>
            <a:r>
              <a:rPr lang="es-MX" sz="2800" dirty="0" smtClean="0"/>
              <a:t>Grabaciones</a:t>
            </a:r>
            <a:endParaRPr lang="es-MX" sz="2800" dirty="0"/>
          </a:p>
          <a:p>
            <a:r>
              <a:rPr lang="es-MX" sz="2800" dirty="0" smtClean="0"/>
              <a:t>Fotografías</a:t>
            </a:r>
            <a:endParaRPr lang="es-MX" sz="2800" dirty="0"/>
          </a:p>
          <a:p>
            <a:r>
              <a:rPr lang="es-MX" sz="2800" dirty="0" smtClean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90807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Cuestionarios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400" dirty="0" smtClean="0"/>
              <a:t>Preguntas cerradas dicotómicas. </a:t>
            </a:r>
          </a:p>
          <a:p>
            <a:endParaRPr lang="es-MX" sz="2400" dirty="0" smtClean="0"/>
          </a:p>
          <a:p>
            <a:endParaRPr lang="es-MX" sz="2400" dirty="0"/>
          </a:p>
          <a:p>
            <a:r>
              <a:rPr lang="es-MX" sz="2400" dirty="0" smtClean="0"/>
              <a:t>Preguntas cerradas con varias alternativas. </a:t>
            </a:r>
          </a:p>
          <a:p>
            <a:endParaRPr lang="es-MX" sz="2400" dirty="0"/>
          </a:p>
          <a:p>
            <a:endParaRPr lang="es-MX" sz="2400" dirty="0" smtClean="0"/>
          </a:p>
          <a:p>
            <a:r>
              <a:rPr lang="es-MX" sz="2400" dirty="0" smtClean="0"/>
              <a:t>Abiertas.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1348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Entrevista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800" dirty="0"/>
              <a:t> </a:t>
            </a:r>
            <a:r>
              <a:rPr lang="es-MX" sz="2800" dirty="0" smtClean="0"/>
              <a:t>Según </a:t>
            </a:r>
            <a:r>
              <a:rPr lang="es-MX" sz="2800" dirty="0"/>
              <a:t>Briones (1996</a:t>
            </a:r>
            <a:r>
              <a:rPr lang="es-MX" sz="2800" dirty="0" smtClean="0"/>
              <a:t>): conversación </a:t>
            </a:r>
            <a:r>
              <a:rPr lang="es-MX" sz="2800" dirty="0"/>
              <a:t>entre un investigador y una persona que responde una serie de preguntas, las cuales, están orientadas a obtener la </a:t>
            </a:r>
            <a:r>
              <a:rPr lang="es-MX" sz="2800" dirty="0">
                <a:hlinkClick r:id="rId2"/>
              </a:rPr>
              <a:t>información</a:t>
            </a:r>
            <a:r>
              <a:rPr lang="es-MX" sz="2800" dirty="0"/>
              <a:t> exigida por los </a:t>
            </a:r>
            <a:r>
              <a:rPr lang="es-MX" sz="2800" dirty="0">
                <a:hlinkClick r:id="rId3"/>
              </a:rPr>
              <a:t>objetivos</a:t>
            </a:r>
            <a:r>
              <a:rPr lang="es-MX" sz="2800" dirty="0"/>
              <a:t> específicos de un estudio. </a:t>
            </a:r>
            <a:endParaRPr lang="es-MX" sz="2800" dirty="0" smtClean="0"/>
          </a:p>
          <a:p>
            <a:pPr algn="just"/>
            <a:endParaRPr lang="es-MX" sz="2800" dirty="0"/>
          </a:p>
          <a:p>
            <a:pPr algn="just"/>
            <a:r>
              <a:rPr lang="es-MX" sz="2800" dirty="0" smtClean="0"/>
              <a:t>Formal e informal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47406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Condiciones </a:t>
            </a:r>
            <a:r>
              <a:rPr lang="es-MX" b="1" dirty="0" smtClean="0"/>
              <a:t>que debe reunir el </a:t>
            </a:r>
            <a:r>
              <a:rPr lang="es-MX" b="1" dirty="0"/>
              <a:t>Entrevistador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800" dirty="0"/>
              <a:t>Debe demostrar seguridad en </a:t>
            </a:r>
            <a:r>
              <a:rPr lang="es-MX" sz="2800" dirty="0" smtClean="0"/>
              <a:t>sí </a:t>
            </a:r>
            <a:r>
              <a:rPr lang="es-MX" sz="2800" dirty="0"/>
              <a:t>mismo.</a:t>
            </a:r>
          </a:p>
          <a:p>
            <a:r>
              <a:rPr lang="es-MX" sz="2800" dirty="0"/>
              <a:t>Debe ponerse a nivel del entrevistado; esto puede esto puede conseguirse con una buena preparación previa del entrevistado en el tema que va a </a:t>
            </a:r>
            <a:r>
              <a:rPr lang="es-MX" sz="2800" dirty="0" smtClean="0"/>
              <a:t>tratar.</a:t>
            </a:r>
          </a:p>
          <a:p>
            <a:r>
              <a:rPr lang="es-MX" sz="2800" dirty="0" smtClean="0"/>
              <a:t>Comprender </a:t>
            </a:r>
            <a:r>
              <a:rPr lang="es-MX" sz="2800" dirty="0"/>
              <a:t>los intereses del entrevistado.</a:t>
            </a:r>
          </a:p>
          <a:p>
            <a:r>
              <a:rPr lang="es-MX" sz="2800" dirty="0"/>
              <a:t>Debe despojarse de prejuicios y, en los posible de cualquier influencia empática.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9273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 </a:t>
            </a:r>
            <a:r>
              <a:rPr lang="es-MX" dirty="0" smtClean="0"/>
              <a:t>Guías </a:t>
            </a:r>
            <a:r>
              <a:rPr lang="es-MX" dirty="0"/>
              <a:t>de observación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sz="3200" dirty="0" smtClean="0"/>
              <a:t>Deben basarse en la observación y DESCRIPCIÓN CLARA DE LO OBSERVADO. </a:t>
            </a:r>
          </a:p>
          <a:p>
            <a:pPr marL="0" indent="0">
              <a:buNone/>
            </a:pPr>
            <a:endParaRPr lang="es-MX" sz="3200" dirty="0" smtClean="0"/>
          </a:p>
          <a:p>
            <a:r>
              <a:rPr lang="es-MX" sz="3200" dirty="0" smtClean="0"/>
              <a:t>Tienen que TOMAR CONCIENCIA de problemas observados. </a:t>
            </a:r>
          </a:p>
          <a:p>
            <a:pPr marL="0" indent="0">
              <a:buNone/>
            </a:pPr>
            <a:endParaRPr lang="es-MX" sz="3200" dirty="0" smtClean="0"/>
          </a:p>
          <a:p>
            <a:r>
              <a:rPr lang="es-MX" sz="3200" dirty="0" smtClean="0"/>
              <a:t>Debe interpretar las actividades estudiadas.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660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Referencias 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Briones, G. (1996). Metodología y técnicas de Investigación para las Ciencias Sociales. Trillas. Cuarta reimpresión. México D.F. México.</a:t>
            </a:r>
          </a:p>
          <a:p>
            <a:endParaRPr lang="es-MX" dirty="0" smtClean="0"/>
          </a:p>
          <a:p>
            <a:r>
              <a:rPr lang="es-MX" dirty="0" err="1" smtClean="0"/>
              <a:t>Finol</a:t>
            </a:r>
            <a:r>
              <a:rPr lang="es-MX" dirty="0" smtClean="0"/>
              <a:t>, T. y Nava, H. (1993). Procesos y productos en la Investigación Documental. </a:t>
            </a:r>
            <a:r>
              <a:rPr lang="es-MX" dirty="0" err="1" smtClean="0"/>
              <a:t>Ediluz</a:t>
            </a:r>
            <a:r>
              <a:rPr lang="es-MX" dirty="0" smtClean="0"/>
              <a:t>. Universidad del Zulia. Maracaibo.</a:t>
            </a:r>
          </a:p>
          <a:p>
            <a:endParaRPr lang="es-MX" dirty="0" smtClean="0"/>
          </a:p>
          <a:p>
            <a:r>
              <a:rPr lang="es-MX" dirty="0" smtClean="0"/>
              <a:t>Hernández, R. (1991). Metodología de la Investigación. Mc – Graw- Hill. México D.F. México.</a:t>
            </a:r>
          </a:p>
          <a:p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7830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</TotalTime>
  <Words>306</Words>
  <Application>Microsoft Office PowerPoint</Application>
  <PresentationFormat>Panorámica</PresentationFormat>
  <Paragraphs>51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Instrumentos de investigación</vt:lpstr>
      <vt:lpstr>Según Hernández (1991) se deben tomar en cuenta estos pasos:</vt:lpstr>
      <vt:lpstr>La observación. Pasos que debe tener la observación </vt:lpstr>
      <vt:lpstr>Recursos Auxiliares De La Observación</vt:lpstr>
      <vt:lpstr>Cuestionarios</vt:lpstr>
      <vt:lpstr>Entrevista</vt:lpstr>
      <vt:lpstr>Condiciones que debe reunir el Entrevistador</vt:lpstr>
      <vt:lpstr> Guías de observación</vt:lpstr>
      <vt:lpstr>Referencias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Instrumentos de investigación</dc:title>
  <dc:creator>HP</dc:creator>
  <cp:lastModifiedBy>HP</cp:lastModifiedBy>
  <cp:revision>3</cp:revision>
  <dcterms:created xsi:type="dcterms:W3CDTF">2018-10-24T14:53:59Z</dcterms:created>
  <dcterms:modified xsi:type="dcterms:W3CDTF">2018-10-24T15:30:04Z</dcterms:modified>
</cp:coreProperties>
</file>