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813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571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014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17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7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986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909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983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09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852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957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98019-7485-4AA4-92B0-7D32D7BE6835}" type="datetimeFigureOut">
              <a:rPr lang="es-MX" smtClean="0"/>
              <a:t>17/10/2018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BFD82-6C62-41A6-9E82-1C926FB54D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49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6203" y="1744394"/>
            <a:ext cx="9144000" cy="3179298"/>
          </a:xfrm>
        </p:spPr>
        <p:txBody>
          <a:bodyPr>
            <a:normAutofit/>
          </a:bodyPr>
          <a:lstStyle/>
          <a:p>
            <a:r>
              <a:rPr lang="es-MX" sz="8800" dirty="0" smtClean="0"/>
              <a:t>PLANTEAMIENTO DEL PROBLEMA</a:t>
            </a:r>
            <a:endParaRPr lang="es-MX" sz="8800" dirty="0"/>
          </a:p>
        </p:txBody>
      </p:sp>
    </p:spTree>
    <p:extLst>
      <p:ext uri="{BB962C8B-B14F-4D97-AF65-F5344CB8AC3E}">
        <p14:creationId xmlns:p14="http://schemas.microsoft.com/office/powerpoint/2010/main" val="267024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DETERMINACIÓN DE RECURSOS DISPONIBLES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sz="3000" dirty="0" smtClean="0"/>
              <a:t>Personales: conocimientos, habilidades, motivación, capacitación.</a:t>
            </a:r>
          </a:p>
          <a:p>
            <a:r>
              <a:rPr lang="es-MX" sz="3000" dirty="0" smtClean="0"/>
              <a:t>Temporales: tiempo que se tiene para investigar. </a:t>
            </a:r>
          </a:p>
          <a:p>
            <a:r>
              <a:rPr lang="es-MX" sz="3000" dirty="0" smtClean="0"/>
              <a:t>Materiales: costos, traslados, equipamientos necesarios. </a:t>
            </a:r>
          </a:p>
          <a:p>
            <a:endParaRPr lang="es-MX" sz="3000" dirty="0"/>
          </a:p>
          <a:p>
            <a:pPr marL="0" indent="0">
              <a:buNone/>
            </a:pPr>
            <a:r>
              <a:rPr lang="es-MX" sz="3000" dirty="0" smtClean="0"/>
              <a:t>IMPORTANTE: Si evaluamos que los recursos son escasos con respecto a las tareas necesarias tenemos la posibilidad de continuar ampliando la delimitación reduciendo el periodo de tiempo (delimitación temporal), el ámbito geográfico (delimitación espacial), etc. 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630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1. En una hoja comienza EXPRESA TU TEMA.</a:t>
            </a:r>
          </a:p>
          <a:p>
            <a:pPr marL="0" indent="0">
              <a:buNone/>
            </a:pPr>
            <a:r>
              <a:rPr lang="es-MX" dirty="0" smtClean="0"/>
              <a:t>2. Expresa y determina tu objeto a investigar.</a:t>
            </a:r>
          </a:p>
          <a:p>
            <a:pPr marL="0" indent="0">
              <a:buNone/>
            </a:pPr>
            <a:r>
              <a:rPr lang="es-MX" dirty="0" smtClean="0"/>
              <a:t>3. Define cuál será tu espacio físico-geográfico. </a:t>
            </a:r>
          </a:p>
          <a:p>
            <a:pPr marL="0" indent="0">
              <a:buNone/>
            </a:pPr>
            <a:r>
              <a:rPr lang="es-MX" dirty="0" smtClean="0"/>
              <a:t>4. Delimita tu tiempo. PARA TODOS ES DEL 17 DE OCTUBRE AL 9 DE NOVIEMBRE. </a:t>
            </a:r>
          </a:p>
          <a:p>
            <a:pPr marL="0" indent="0">
              <a:buNone/>
            </a:pPr>
            <a:r>
              <a:rPr lang="es-MX" dirty="0" smtClean="0"/>
              <a:t>5. Delimita semánticamente tu tema. </a:t>
            </a:r>
          </a:p>
          <a:p>
            <a:pPr marL="0" indent="0">
              <a:buNone/>
            </a:pPr>
            <a:r>
              <a:rPr lang="es-MX" dirty="0" smtClean="0"/>
              <a:t>6. Selecciona tu problema. </a:t>
            </a:r>
          </a:p>
          <a:p>
            <a:pPr marL="0" indent="0">
              <a:buNone/>
            </a:pPr>
            <a:r>
              <a:rPr lang="es-MX" dirty="0" smtClean="0"/>
              <a:t>7. Realiza mínimo 5 oraciones tópicas y 5 interrogativas. 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049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PRIMERO: EXPRESAR TEMA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plantea el tema generalmente vinculando dos conceptos.  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 smtClean="0"/>
              <a:t>-El GRAFITTI y sus IMPLICACIONES.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-DISCAPACIDAD y TURISMO.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-La CINEMATOGRAFÍA en la época del CINE DE ORO MEXICANO. 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3332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440" y="84709"/>
            <a:ext cx="10515600" cy="1325563"/>
          </a:xfrm>
        </p:spPr>
        <p:txBody>
          <a:bodyPr>
            <a:normAutofit/>
          </a:bodyPr>
          <a:lstStyle/>
          <a:p>
            <a:r>
              <a:rPr lang="es-MX" sz="4000" dirty="0" smtClean="0"/>
              <a:t>SEGUNDO: EXPRESAR Y DETERMINAR EL OBJETO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13816" y="1410272"/>
            <a:ext cx="10515600" cy="4149280"/>
          </a:xfrm>
        </p:spPr>
        <p:txBody>
          <a:bodyPr/>
          <a:lstStyle/>
          <a:p>
            <a:pPr algn="just"/>
            <a:r>
              <a:rPr lang="es-MX" sz="3600" dirty="0"/>
              <a:t>El objeto de la investigación es un aspecto de la realidad, que deseamos conocer y que no puede  explicarse en forma inmediata o sin  utilización de la </a:t>
            </a:r>
            <a:r>
              <a:rPr lang="es-MX" sz="3600" dirty="0" smtClean="0"/>
              <a:t>teoría.</a:t>
            </a:r>
          </a:p>
          <a:p>
            <a:pPr algn="just"/>
            <a:endParaRPr lang="es-MX" dirty="0"/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692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77952"/>
            <a:ext cx="10515600" cy="1325563"/>
          </a:xfrm>
        </p:spPr>
        <p:txBody>
          <a:bodyPr>
            <a:noAutofit/>
          </a:bodyPr>
          <a:lstStyle/>
          <a:p>
            <a:r>
              <a:rPr lang="es-MX" sz="4800" dirty="0"/>
              <a:t>Delimitar el OBJETO en cinco </a:t>
            </a:r>
            <a:r>
              <a:rPr lang="es-MX" sz="4800" dirty="0" smtClean="0"/>
              <a:t>aspectos</a:t>
            </a:r>
            <a:r>
              <a:rPr lang="es-MX" sz="4800" dirty="0"/>
              <a:t/>
            </a:r>
            <a:br>
              <a:rPr lang="es-MX" sz="4800" dirty="0"/>
            </a:br>
            <a:endParaRPr lang="es-MX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94816"/>
            <a:ext cx="10515600" cy="49821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3600" dirty="0" smtClean="0"/>
          </a:p>
          <a:p>
            <a:pPr marL="514350" indent="-514350" algn="just">
              <a:buAutoNum type="arabicPeriod"/>
            </a:pPr>
            <a:r>
              <a:rPr lang="es-MX" sz="3600" dirty="0" smtClean="0"/>
              <a:t>Espacio físico-geográfico.</a:t>
            </a:r>
          </a:p>
          <a:p>
            <a:pPr marL="514350" indent="-514350" algn="just">
              <a:buAutoNum type="arabicPeriod"/>
            </a:pPr>
            <a:r>
              <a:rPr lang="es-MX" sz="3600" dirty="0" smtClean="0"/>
              <a:t>Tiempo.</a:t>
            </a:r>
          </a:p>
          <a:p>
            <a:pPr marL="514350" indent="-514350" algn="just">
              <a:buAutoNum type="arabicPeriod"/>
            </a:pPr>
            <a:r>
              <a:rPr lang="es-MX" sz="3600" dirty="0" smtClean="0"/>
              <a:t>Delimitación semántica/significado.</a:t>
            </a:r>
          </a:p>
          <a:p>
            <a:pPr marL="514350" indent="-514350" algn="just">
              <a:buAutoNum type="arabicPeriod"/>
            </a:pPr>
            <a:r>
              <a:rPr lang="es-MX" sz="3600" dirty="0" smtClean="0"/>
              <a:t>Selección de problema/uso de oraciones tópicas.</a:t>
            </a:r>
          </a:p>
          <a:p>
            <a:pPr marL="514350" indent="-514350" algn="just">
              <a:buAutoNum type="arabicPeriod"/>
            </a:pPr>
            <a:r>
              <a:rPr lang="es-MX" sz="3600" dirty="0" smtClean="0"/>
              <a:t>Determinación de recursos disponibles.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292945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000" dirty="0" smtClean="0"/>
              <a:t>DELIMITACIÓN DEL ESPACIO FÍSICO-GEOGRÁFICO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9175"/>
          </a:xfrm>
        </p:spPr>
        <p:txBody>
          <a:bodyPr>
            <a:noAutofit/>
          </a:bodyPr>
          <a:lstStyle/>
          <a:p>
            <a:r>
              <a:rPr lang="es-MX" sz="3200" dirty="0" smtClean="0"/>
              <a:t>Circunscribir el espacio a una zona. Ejemplo: </a:t>
            </a:r>
          </a:p>
          <a:p>
            <a:endParaRPr lang="es-MX" sz="3200" dirty="0"/>
          </a:p>
          <a:p>
            <a:pPr marL="0" indent="0">
              <a:buNone/>
            </a:pPr>
            <a:r>
              <a:rPr lang="es-MX" sz="3200" dirty="0" smtClean="0"/>
              <a:t>-Un parque nacional. </a:t>
            </a:r>
          </a:p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r>
              <a:rPr lang="es-MX" sz="3200" dirty="0" smtClean="0"/>
              <a:t>-Una escuela. </a:t>
            </a:r>
          </a:p>
          <a:p>
            <a:pPr marL="0" indent="0">
              <a:buNone/>
            </a:pPr>
            <a:endParaRPr lang="es-MX" sz="3200" dirty="0"/>
          </a:p>
          <a:p>
            <a:pPr marL="0" indent="0">
              <a:buNone/>
            </a:pPr>
            <a:r>
              <a:rPr lang="es-MX" sz="3200" dirty="0" smtClean="0"/>
              <a:t>-Un barrio. </a:t>
            </a:r>
            <a:endParaRPr lang="es-MX" sz="3200" dirty="0"/>
          </a:p>
          <a:p>
            <a:pPr marL="0" indent="0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404905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DELIMITACIÓN EN EL TIEMPO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toma como base un año o un periodo de tiempo acotado. 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 smtClean="0"/>
              <a:t>-Durante el año 2002.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-En la década de 1990.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8292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DELIMITACIÓN SEMÁNTICA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MX" sz="3000" dirty="0" smtClean="0"/>
              <a:t>Se precisa el significado de los principales conceptos. </a:t>
            </a:r>
          </a:p>
          <a:p>
            <a:pPr algn="just"/>
            <a:endParaRPr lang="es-MX" sz="3000" dirty="0"/>
          </a:p>
          <a:p>
            <a:pPr marL="0" indent="0" algn="just">
              <a:buNone/>
            </a:pPr>
            <a:r>
              <a:rPr lang="es-MX" sz="3000" dirty="0" smtClean="0"/>
              <a:t>-En el tema 1 se debe definir el GRAFITTI. </a:t>
            </a:r>
          </a:p>
          <a:p>
            <a:pPr marL="0" indent="0" algn="just">
              <a:buNone/>
            </a:pPr>
            <a:endParaRPr lang="es-MX" sz="3000" dirty="0"/>
          </a:p>
          <a:p>
            <a:pPr marL="0" indent="0" algn="just">
              <a:buNone/>
            </a:pPr>
            <a:r>
              <a:rPr lang="es-MX" sz="3000" dirty="0" smtClean="0"/>
              <a:t>-En el tema 2 se deben definir DISCAPACIDAD y TURISMO. </a:t>
            </a:r>
          </a:p>
          <a:p>
            <a:pPr marL="0" indent="0" algn="just">
              <a:buNone/>
            </a:pPr>
            <a:endParaRPr lang="es-MX" sz="3000" dirty="0"/>
          </a:p>
          <a:p>
            <a:pPr marL="0" indent="0" algn="just">
              <a:buNone/>
            </a:pPr>
            <a:r>
              <a:rPr lang="es-MX" sz="3000" dirty="0" smtClean="0"/>
              <a:t>IMPORTANTE: Además de definir estos términos , los mismo deben ser usados durante todo el trabajo  de la misma manera y con el mismo sentido.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4381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SELECCIÓN DEL PROBLEMA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200" dirty="0" smtClean="0"/>
              <a:t> Una)  Formular uno o dos problemas  que sean de interés del investigador y factibles de ser investigados.  </a:t>
            </a:r>
          </a:p>
          <a:p>
            <a:pPr algn="just"/>
            <a:endParaRPr lang="es-MX" sz="3200" dirty="0"/>
          </a:p>
          <a:p>
            <a:pPr algn="just"/>
            <a:endParaRPr lang="es-MX" sz="3200" dirty="0" smtClean="0"/>
          </a:p>
          <a:p>
            <a:pPr algn="just"/>
            <a:r>
              <a:rPr lang="es-MX" sz="3200" dirty="0" smtClean="0"/>
              <a:t>Dos) Formular una gran cantidad  de problemas y de ese conjunto seleccionar luego , uno o dos , que serán investigados.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97356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Se puede seleccionar el tema usando oraciones tópicas en dos pasos y convertirlas en interrogativas</a:t>
            </a:r>
            <a:endParaRPr lang="es-MX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0" y="1825624"/>
            <a:ext cx="11049000" cy="5160392"/>
          </a:xfrm>
        </p:spPr>
        <p:txBody>
          <a:bodyPr>
            <a:normAutofit fontScale="25000" lnSpcReduction="20000"/>
          </a:bodyPr>
          <a:lstStyle/>
          <a:p>
            <a:r>
              <a:rPr lang="es-MX" sz="10400" dirty="0" smtClean="0"/>
              <a:t>Se utiliza PRIMERO la frase: </a:t>
            </a:r>
          </a:p>
          <a:p>
            <a:pPr marL="0" indent="0">
              <a:buNone/>
            </a:pPr>
            <a:r>
              <a:rPr lang="es-MX" sz="10400" dirty="0" smtClean="0"/>
              <a:t>-</a:t>
            </a:r>
            <a:r>
              <a:rPr lang="es-MX" sz="10400" dirty="0"/>
              <a:t>El propósito de la investigación es conocer / </a:t>
            </a:r>
            <a:r>
              <a:rPr lang="es-MX" sz="10400" dirty="0" smtClean="0"/>
              <a:t>saber</a:t>
            </a:r>
          </a:p>
          <a:p>
            <a:pPr marL="0" indent="0">
              <a:buNone/>
            </a:pPr>
            <a:endParaRPr lang="es-MX" sz="10400" dirty="0"/>
          </a:p>
          <a:p>
            <a:r>
              <a:rPr lang="es-MX" sz="10400" dirty="0" smtClean="0"/>
              <a:t>SEGUNDO, convertirla a oración tópica usando la frase “El propósito”. Si el tema es: La ciudad de Puebla y el aire contaminado, la oración tópica quedaría así:</a:t>
            </a:r>
          </a:p>
          <a:p>
            <a:pPr marL="0" indent="0">
              <a:buNone/>
            </a:pPr>
            <a:r>
              <a:rPr lang="es-MX" sz="10400" dirty="0" smtClean="0"/>
              <a:t>-El propósito de la investigación es conocer la concentración promedio de dióxido de carbono en el aire en la ciudad de Puebla.</a:t>
            </a:r>
          </a:p>
          <a:p>
            <a:pPr marL="0" indent="0">
              <a:buNone/>
            </a:pPr>
            <a:endParaRPr lang="es-MX" sz="10400" dirty="0"/>
          </a:p>
          <a:p>
            <a:pPr marL="0" indent="0">
              <a:buNone/>
            </a:pPr>
            <a:r>
              <a:rPr lang="es-MX" sz="10400" dirty="0" smtClean="0"/>
              <a:t>TERCERO, se enuncia la oración tópica de manera interrogativa. Ejemplo: </a:t>
            </a:r>
          </a:p>
          <a:p>
            <a:pPr marL="0" indent="0">
              <a:buNone/>
            </a:pPr>
            <a:r>
              <a:rPr lang="es-MX" sz="10400" dirty="0" smtClean="0"/>
              <a:t>-¿Cuál es la concentración promedio de dióxido de carbono en la ciudad de Puebla?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es-MX" altLang="es-MX" sz="1800" b="0" i="0" u="none" strike="noStrike" cap="none" normalizeH="0" baseline="0" smtClean="0" bmk="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 propósito de la investigación es conocer la concentración promedio de Ozono en el aire en la ciudad de BsAs.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s-MX" alt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46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542</Words>
  <Application>Microsoft Office PowerPoint</Application>
  <PresentationFormat>Panorámica</PresentationFormat>
  <Paragraphs>81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PLANTEAMIENTO DEL PROBLEMA</vt:lpstr>
      <vt:lpstr>PRIMERO: EXPRESAR TEMA</vt:lpstr>
      <vt:lpstr>SEGUNDO: EXPRESAR Y DETERMINAR EL OBJETO</vt:lpstr>
      <vt:lpstr>Delimitar el OBJETO en cinco aspectos </vt:lpstr>
      <vt:lpstr>DELIMITACIÓN DEL ESPACIO FÍSICO-GEOGRÁFICO</vt:lpstr>
      <vt:lpstr>DELIMITACIÓN EN EL TIEMPO</vt:lpstr>
      <vt:lpstr>DELIMITACIÓN SEMÁNTICA</vt:lpstr>
      <vt:lpstr>SELECCIÓN DEL PROBLEMA</vt:lpstr>
      <vt:lpstr>Se puede seleccionar el tema usando oraciones tópicas en dos pasos y convertirlas en interrogativas</vt:lpstr>
      <vt:lpstr>DETERMINACIÓN DE RECURSOS DISPONIBLES</vt:lpstr>
      <vt:lpstr>ACTIVIDAD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PLANTEAMIENTO DEL PROBLEMA</dc:title>
  <dc:creator>HP</dc:creator>
  <cp:lastModifiedBy>HP</cp:lastModifiedBy>
  <cp:revision>6</cp:revision>
  <dcterms:created xsi:type="dcterms:W3CDTF">2018-10-17T15:48:14Z</dcterms:created>
  <dcterms:modified xsi:type="dcterms:W3CDTF">2018-10-17T17:05:29Z</dcterms:modified>
</cp:coreProperties>
</file>