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4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47FC6-DACC-491B-ABEB-7E6AA4FA2AFA}" type="datetimeFigureOut">
              <a:rPr lang="es-MX" smtClean="0"/>
              <a:t>12/09/2018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4ED03-74F4-4FBE-8D08-D487EE26CB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4314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47FC6-DACC-491B-ABEB-7E6AA4FA2AFA}" type="datetimeFigureOut">
              <a:rPr lang="es-MX" smtClean="0"/>
              <a:t>12/09/2018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4ED03-74F4-4FBE-8D08-D487EE26CB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9252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47FC6-DACC-491B-ABEB-7E6AA4FA2AFA}" type="datetimeFigureOut">
              <a:rPr lang="es-MX" smtClean="0"/>
              <a:t>12/09/2018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4ED03-74F4-4FBE-8D08-D487EE26CB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0672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47FC6-DACC-491B-ABEB-7E6AA4FA2AFA}" type="datetimeFigureOut">
              <a:rPr lang="es-MX" smtClean="0"/>
              <a:t>12/09/2018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4ED03-74F4-4FBE-8D08-D487EE26CB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0243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47FC6-DACC-491B-ABEB-7E6AA4FA2AFA}" type="datetimeFigureOut">
              <a:rPr lang="es-MX" smtClean="0"/>
              <a:t>12/09/2018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4ED03-74F4-4FBE-8D08-D487EE26CB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32997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47FC6-DACC-491B-ABEB-7E6AA4FA2AFA}" type="datetimeFigureOut">
              <a:rPr lang="es-MX" smtClean="0"/>
              <a:t>12/09/2018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4ED03-74F4-4FBE-8D08-D487EE26CB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7438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47FC6-DACC-491B-ABEB-7E6AA4FA2AFA}" type="datetimeFigureOut">
              <a:rPr lang="es-MX" smtClean="0"/>
              <a:t>12/09/2018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4ED03-74F4-4FBE-8D08-D487EE26CB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67839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47FC6-DACC-491B-ABEB-7E6AA4FA2AFA}" type="datetimeFigureOut">
              <a:rPr lang="es-MX" smtClean="0"/>
              <a:t>12/09/2018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4ED03-74F4-4FBE-8D08-D487EE26CB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74466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47FC6-DACC-491B-ABEB-7E6AA4FA2AFA}" type="datetimeFigureOut">
              <a:rPr lang="es-MX" smtClean="0"/>
              <a:t>12/09/2018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4ED03-74F4-4FBE-8D08-D487EE26CB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5468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47FC6-DACC-491B-ABEB-7E6AA4FA2AFA}" type="datetimeFigureOut">
              <a:rPr lang="es-MX" smtClean="0"/>
              <a:t>12/09/2018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4ED03-74F4-4FBE-8D08-D487EE26CB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78572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47FC6-DACC-491B-ABEB-7E6AA4FA2AFA}" type="datetimeFigureOut">
              <a:rPr lang="es-MX" smtClean="0"/>
              <a:t>12/09/2018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4ED03-74F4-4FBE-8D08-D487EE26CB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17005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67000"/>
              </a:schemeClr>
            </a:gs>
            <a:gs pos="48000">
              <a:schemeClr val="accent3">
                <a:lumMod val="97000"/>
                <a:lumOff val="3000"/>
              </a:schemeClr>
            </a:gs>
            <a:gs pos="100000">
              <a:schemeClr val="accent3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447FC6-DACC-491B-ABEB-7E6AA4FA2AFA}" type="datetimeFigureOut">
              <a:rPr lang="es-MX" smtClean="0"/>
              <a:t>12/09/2018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4ED03-74F4-4FBE-8D08-D487EE26CB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49880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MÉTODO CIENTÍFICO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TIPOS DE INVESTIGACIÓN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4392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upload.wikimedia.org/wikipedia/commons/thumb/d/dd/M%C3%A9todo_cient%C3%ADfico.jpg/320px-M%C3%A9todo_cient%C3%ADfic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0166" y="0"/>
            <a:ext cx="3953129" cy="6893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759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54109"/>
            <a:ext cx="10515600" cy="1325563"/>
          </a:xfrm>
        </p:spPr>
        <p:txBody>
          <a:bodyPr/>
          <a:lstStyle/>
          <a:p>
            <a:r>
              <a:rPr lang="es-MX" b="1" dirty="0" smtClean="0"/>
              <a:t>Tipos de investigación</a:t>
            </a:r>
            <a:endParaRPr lang="es-MX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s-MX" sz="3600" dirty="0" smtClean="0"/>
              <a:t>2 formas según </a:t>
            </a:r>
            <a:r>
              <a:rPr lang="es-MX" sz="3600" b="1" dirty="0" smtClean="0"/>
              <a:t>el grado de abstracción</a:t>
            </a:r>
            <a:r>
              <a:rPr lang="es-MX" sz="3600" dirty="0" smtClean="0"/>
              <a:t>.</a:t>
            </a:r>
          </a:p>
          <a:p>
            <a:pPr marL="0" indent="0" algn="just">
              <a:buNone/>
            </a:pPr>
            <a:endParaRPr lang="es-MX" sz="3600" dirty="0"/>
          </a:p>
          <a:p>
            <a:pPr algn="just"/>
            <a:r>
              <a:rPr lang="es-MX" sz="3600" dirty="0" smtClean="0"/>
              <a:t>Investigación pura: busca el progreso científico, es más formal y no se preocupa por su aplicación.</a:t>
            </a:r>
          </a:p>
          <a:p>
            <a:pPr algn="just"/>
            <a:endParaRPr lang="es-MX" sz="3600" dirty="0"/>
          </a:p>
          <a:p>
            <a:pPr algn="just"/>
            <a:r>
              <a:rPr lang="es-MX" sz="3600" dirty="0" smtClean="0"/>
              <a:t>Investigación aplicada (diferentes tipos): se enriquece de la investigación pura, pero se caracteriza por el interés en la aplicación, utilización y consecuencias prácticas de los conocimientos. </a:t>
            </a:r>
          </a:p>
          <a:p>
            <a:endParaRPr lang="es-MX" dirty="0" smtClean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80467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DIVISIÓN TRADICIONAL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 smtClean="0"/>
              <a:t>Histórica: </a:t>
            </a:r>
            <a:r>
              <a:rPr lang="es-MX" dirty="0"/>
              <a:t>trata de la experiencia pasada, describe lo que era y representa una búsqueda crítica de la verdad que sustenta los acontecimientos pasados</a:t>
            </a:r>
            <a:r>
              <a:rPr lang="es-MX" dirty="0" smtClean="0"/>
              <a:t>.</a:t>
            </a:r>
          </a:p>
          <a:p>
            <a:endParaRPr lang="es-MX" dirty="0"/>
          </a:p>
          <a:p>
            <a:r>
              <a:rPr lang="es-MX" dirty="0" smtClean="0"/>
              <a:t>Descriptiva: </a:t>
            </a:r>
            <a:r>
              <a:rPr lang="es-MX" dirty="0"/>
              <a:t>trabaja sobre realidades de hecho y su característica fundamental es la de presentar una interpretación correcta</a:t>
            </a:r>
            <a:r>
              <a:rPr lang="es-MX" dirty="0" smtClean="0"/>
              <a:t>.</a:t>
            </a:r>
          </a:p>
          <a:p>
            <a:endParaRPr lang="es-MX" dirty="0"/>
          </a:p>
          <a:p>
            <a:r>
              <a:rPr lang="es-MX" dirty="0" smtClean="0"/>
              <a:t>Experimental: consiste en la manipulación de variables en condiciones rigurosamente controladas con el fin de describir de qué modo o causa se produce una situación o acontecimiento particular.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43498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-211651"/>
            <a:ext cx="10515600" cy="1325563"/>
          </a:xfrm>
        </p:spPr>
        <p:txBody>
          <a:bodyPr/>
          <a:lstStyle/>
          <a:p>
            <a:r>
              <a:rPr lang="es-MX" dirty="0" smtClean="0"/>
              <a:t>Según autores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970671"/>
            <a:ext cx="10515600" cy="52062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3200" dirty="0" smtClean="0"/>
              <a:t>Zorrilla, Arena (1993) plantea la siguiente división: </a:t>
            </a:r>
          </a:p>
          <a:p>
            <a:r>
              <a:rPr lang="es-MX" sz="3200" dirty="0" smtClean="0"/>
              <a:t>BÁSICA O PURA. </a:t>
            </a:r>
            <a:endParaRPr lang="es-MX" sz="3200" dirty="0"/>
          </a:p>
          <a:p>
            <a:r>
              <a:rPr lang="es-MX" sz="3200" dirty="0" smtClean="0"/>
              <a:t>APLICADA. </a:t>
            </a:r>
            <a:endParaRPr lang="es-MX" sz="3200" dirty="0"/>
          </a:p>
          <a:p>
            <a:r>
              <a:rPr lang="es-MX" sz="3200" dirty="0" smtClean="0"/>
              <a:t>DOCUMENTAL: aquella </a:t>
            </a:r>
            <a:r>
              <a:rPr lang="es-MX" sz="3200" dirty="0"/>
              <a:t>que se realiza a través de la consulta de documentos (libros, revistas, periódicos, memorias, anuarios, registros, códices, </a:t>
            </a:r>
            <a:r>
              <a:rPr lang="es-MX" sz="3200" dirty="0" smtClean="0"/>
              <a:t>etc.)</a:t>
            </a:r>
          </a:p>
          <a:p>
            <a:r>
              <a:rPr lang="es-MX" sz="3200" dirty="0" smtClean="0"/>
              <a:t>DE CAMPO O DIRECTA: </a:t>
            </a:r>
            <a:r>
              <a:rPr lang="es-MX" sz="3200" dirty="0"/>
              <a:t>se efectúa en el lugar y tiempo en que ocurren los fenómenos objeto de estudio</a:t>
            </a:r>
            <a:r>
              <a:rPr lang="es-MX" sz="3200" dirty="0" smtClean="0"/>
              <a:t>.</a:t>
            </a:r>
          </a:p>
          <a:p>
            <a:r>
              <a:rPr lang="es-MX" sz="3200" dirty="0" smtClean="0"/>
              <a:t>MIXTA: </a:t>
            </a:r>
            <a:r>
              <a:rPr lang="es-MX" sz="3200" dirty="0"/>
              <a:t>es aquella que participa de la naturaleza de la investigación documental y de la investigación de campo. 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84251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Dankhe</a:t>
            </a:r>
            <a:r>
              <a:rPr lang="es-MX" dirty="0" smtClean="0"/>
              <a:t> (1996)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MX" dirty="0" smtClean="0"/>
              <a:t>Identifica 3 tipos. </a:t>
            </a:r>
          </a:p>
          <a:p>
            <a:pPr algn="just"/>
            <a:r>
              <a:rPr lang="es-MX" b="1" dirty="0" smtClean="0"/>
              <a:t>Exploratoria: </a:t>
            </a:r>
            <a:r>
              <a:rPr lang="es-MX" dirty="0"/>
              <a:t>permiten aproximarnos a fenómenos </a:t>
            </a:r>
            <a:r>
              <a:rPr lang="es-MX" dirty="0" smtClean="0"/>
              <a:t>desconocidos. Se </a:t>
            </a:r>
            <a:r>
              <a:rPr lang="es-MX" dirty="0"/>
              <a:t>centra en descubrir</a:t>
            </a:r>
            <a:r>
              <a:rPr lang="es-MX" dirty="0" smtClean="0"/>
              <a:t>.</a:t>
            </a:r>
          </a:p>
          <a:p>
            <a:pPr algn="just"/>
            <a:r>
              <a:rPr lang="es-MX" b="1" dirty="0" smtClean="0"/>
              <a:t>Explicativa: </a:t>
            </a:r>
            <a:r>
              <a:rPr lang="es-MX" dirty="0"/>
              <a:t>Apuntan a las causas de los eventos </a:t>
            </a:r>
            <a:r>
              <a:rPr lang="es-MX" dirty="0" err="1"/>
              <a:t>fìsicos</a:t>
            </a:r>
            <a:r>
              <a:rPr lang="es-MX" dirty="0"/>
              <a:t> o sociales. Pretenden responder a preguntas como: ¿por qué ocurre? ¿en qué condiciones ocurre</a:t>
            </a:r>
            <a:r>
              <a:rPr lang="es-MX" dirty="0" smtClean="0"/>
              <a:t>?</a:t>
            </a:r>
          </a:p>
          <a:p>
            <a:pPr algn="just"/>
            <a:r>
              <a:rPr lang="es-MX" b="1" dirty="0"/>
              <a:t>Experimental y </a:t>
            </a:r>
            <a:r>
              <a:rPr lang="es-MX" b="1" dirty="0" smtClean="0"/>
              <a:t>No-experimental: </a:t>
            </a:r>
            <a:r>
              <a:rPr lang="es-MX" dirty="0"/>
              <a:t>Cuando es experimental, el investigador no solo identifica las características que se estudian sino que las controla, las altera o </a:t>
            </a:r>
            <a:r>
              <a:rPr lang="es-MX" dirty="0" smtClean="0"/>
              <a:t>manipula. </a:t>
            </a:r>
            <a:r>
              <a:rPr lang="es-MX" dirty="0"/>
              <a:t>Cuando el investigador se limita a observar los acontecimientos sin intervenir en los mismos entonces se desarrolla una investigación no experimental.</a:t>
            </a:r>
          </a:p>
        </p:txBody>
      </p:sp>
    </p:spTree>
    <p:extLst>
      <p:ext uri="{BB962C8B-B14F-4D97-AF65-F5344CB8AC3E}">
        <p14:creationId xmlns:p14="http://schemas.microsoft.com/office/powerpoint/2010/main" val="1429056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rgbClr val="7030A0"/>
                </a:solidFill>
              </a:rPr>
              <a:t>EJERCICIO</a:t>
            </a:r>
            <a:endParaRPr lang="es-MX" dirty="0">
              <a:solidFill>
                <a:srgbClr val="7030A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4000" dirty="0" smtClean="0">
                <a:solidFill>
                  <a:srgbClr val="7030A0"/>
                </a:solidFill>
              </a:rPr>
              <a:t>REALIZA UN MAPA CONCEPTUAL DONDE SITÚES CADA TIPO DE INVESTIGACIÓN VISTA EN SESIÓN. </a:t>
            </a:r>
            <a:endParaRPr lang="es-MX" sz="40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1381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164</Words>
  <Application>Microsoft Office PowerPoint</Application>
  <PresentationFormat>Panorámica</PresentationFormat>
  <Paragraphs>28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MÉTODO CIENTÍFICO</vt:lpstr>
      <vt:lpstr>Presentación de PowerPoint</vt:lpstr>
      <vt:lpstr>Tipos de investigación</vt:lpstr>
      <vt:lpstr>DIVISIÓN TRADICIONAL</vt:lpstr>
      <vt:lpstr>Según autores</vt:lpstr>
      <vt:lpstr>Dankhe (1996)</vt:lpstr>
      <vt:lpstr>EJERCICIO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MÉTODO CIENTÍFICO</dc:title>
  <dc:creator>HP</dc:creator>
  <cp:lastModifiedBy>HP</cp:lastModifiedBy>
  <cp:revision>5</cp:revision>
  <dcterms:created xsi:type="dcterms:W3CDTF">2018-09-12T13:07:46Z</dcterms:created>
  <dcterms:modified xsi:type="dcterms:W3CDTF">2018-09-12T14:41:29Z</dcterms:modified>
</cp:coreProperties>
</file>