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6751300" cy="18910300"/>
  <p:notesSz cx="16751300" cy="1891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KASH ACKY ARYA" initials="AAA" lastIdx="17" clrIdx="0">
    <p:extLst>
      <p:ext uri="{19B8F6BF-5375-455C-9EA6-DF929625EA0E}">
        <p15:presenceInfo xmlns:p15="http://schemas.microsoft.com/office/powerpoint/2012/main" userId="AKASH ACKY ARY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>
      <p:cViewPr>
        <p:scale>
          <a:sx n="92" d="100"/>
          <a:sy n="92" d="100"/>
        </p:scale>
        <p:origin x="-192" y="-209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8-02T20:54:44.319" idx="2">
    <p:pos x="3946" y="5494"/>
    <p:text>1. Highest number of tigers- 526</p:text>
    <p:extLst>
      <p:ext uri="{C676402C-5697-4E1C-873F-D02D1690AC5C}">
        <p15:threadingInfo xmlns:p15="http://schemas.microsoft.com/office/powerpoint/2012/main" timeZoneBias="-330"/>
      </p:ext>
    </p:extLst>
  </p:cm>
  <p:cm authorId="1" dt="2019-08-02T20:56:27.166" idx="3">
    <p:pos x="6310" y="6274"/>
    <p:text>1. GI Tag- Odisha Rasgulla, Associated with Puri Jagannath Temple</p:text>
    <p:extLst>
      <p:ext uri="{C676402C-5697-4E1C-873F-D02D1690AC5C}">
        <p15:threadingInfo xmlns:p15="http://schemas.microsoft.com/office/powerpoint/2012/main" timeZoneBias="-330"/>
      </p:ext>
    </p:extLst>
  </p:cm>
  <p:cm authorId="1" dt="2019-08-02T20:58:39.514" idx="4">
    <p:pos x="8518" y="4354"/>
    <p:text>NRC Issue</p:text>
    <p:extLst>
      <p:ext uri="{C676402C-5697-4E1C-873F-D02D1690AC5C}">
        <p15:threadingInfo xmlns:p15="http://schemas.microsoft.com/office/powerpoint/2012/main" timeZoneBias="-330"/>
      </p:ext>
    </p:extLst>
  </p:cm>
  <p:cm authorId="1" dt="2019-08-02T20:59:25.711" idx="5">
    <p:pos x="2614" y="8326"/>
    <p:text>Constitutional Crisis- Anti defection Issue</p:text>
    <p:extLst>
      <p:ext uri="{C676402C-5697-4E1C-873F-D02D1690AC5C}">
        <p15:threadingInfo xmlns:p15="http://schemas.microsoft.com/office/powerpoint/2012/main" timeZoneBias="-330"/>
      </p:ext>
    </p:extLst>
  </p:cm>
  <p:cm authorId="1" dt="2019-08-02T21:02:37.293" idx="6">
    <p:pos x="5134" y="4378"/>
    <p:text>1.Ram Mandir Issue</p:text>
    <p:extLst>
      <p:ext uri="{C676402C-5697-4E1C-873F-D02D1690AC5C}">
        <p15:threadingInfo xmlns:p15="http://schemas.microsoft.com/office/powerpoint/2012/main" timeZoneBias="-330"/>
      </p:ext>
    </p:extLst>
  </p:cm>
  <p:cm authorId="1" dt="2019-08-02T21:12:49.071" idx="10">
    <p:pos x="5134" y="4474"/>
    <p:text>2. Chaukhandi Stupa (Ancient Budhhist Site in Sarnath)- declared National Importance by ASI</p:text>
    <p:extLst>
      <p:ext uri="{C676402C-5697-4E1C-873F-D02D1690AC5C}">
        <p15:threadingInfo xmlns:p15="http://schemas.microsoft.com/office/powerpoint/2012/main" timeZoneBias="-330">
          <p15:parentCm authorId="1" idx="6"/>
        </p15:threadingInfo>
      </p:ext>
    </p:extLst>
  </p:cm>
  <p:cm authorId="1" dt="2019-08-02T21:03:23.210" idx="7">
    <p:pos x="3766" y="9526"/>
    <p:text>Water Crisis-200 days no rain</p:text>
    <p:extLst>
      <p:ext uri="{C676402C-5697-4E1C-873F-D02D1690AC5C}">
        <p15:threadingInfo xmlns:p15="http://schemas.microsoft.com/office/powerpoint/2012/main" timeZoneBias="-330"/>
      </p:ext>
    </p:extLst>
  </p:cm>
  <p:cm authorId="1" dt="2019-08-02T21:05:08.439" idx="8">
    <p:pos x="166" y="1582"/>
    <p:text>India-Second largest Sugar producer after Brazil</p:text>
    <p:extLst>
      <p:ext uri="{C676402C-5697-4E1C-873F-D02D1690AC5C}">
        <p15:threadingInfo xmlns:p15="http://schemas.microsoft.com/office/powerpoint/2012/main" timeZoneBias="-330"/>
      </p:ext>
    </p:extLst>
  </p:cm>
  <p:cm authorId="1" dt="2019-08-02T22:36:07.864" idx="17">
    <p:pos x="166" y="1678"/>
    <p:text>PATA global award 2019 find the incredible you</p:text>
    <p:extLst>
      <p:ext uri="{C676402C-5697-4E1C-873F-D02D1690AC5C}">
        <p15:threadingInfo xmlns:p15="http://schemas.microsoft.com/office/powerpoint/2012/main" timeZoneBias="-330">
          <p15:parentCm authorId="1" idx="8"/>
        </p15:threadingInfo>
      </p:ext>
    </p:extLst>
  </p:cm>
  <p:cm authorId="1" dt="2019-08-02T21:08:28.950" idx="9">
    <p:pos x="4426" y="7858"/>
    <p:text>Amaravati school of Art- On the bank of river Gundlakamma</p:text>
    <p:extLst>
      <p:ext uri="{C676402C-5697-4E1C-873F-D02D1690AC5C}">
        <p15:threadingInfo xmlns:p15="http://schemas.microsoft.com/office/powerpoint/2012/main" timeZoneBias="-330"/>
      </p:ext>
    </p:extLst>
  </p:cm>
  <p:cm authorId="1" dt="2019-08-02T22:09:15.902" idx="11">
    <p:pos x="3159" y="10345"/>
    <p:text>India's First Space Tech Park</p:text>
    <p:extLst>
      <p:ext uri="{C676402C-5697-4E1C-873F-D02D1690AC5C}">
        <p15:threadingInfo xmlns:p15="http://schemas.microsoft.com/office/powerpoint/2012/main" timeZoneBias="-330"/>
      </p:ext>
    </p:extLst>
  </p:cm>
  <p:cm authorId="1" dt="2019-08-02T22:18:48.925" idx="13">
    <p:pos x="3159" y="10441"/>
    <p:text>First Resilient Kerala Program-with World Bank &amp; Indian Govt- passed load for Climate Change</p:text>
    <p:extLst>
      <p:ext uri="{C676402C-5697-4E1C-873F-D02D1690AC5C}">
        <p15:threadingInfo xmlns:p15="http://schemas.microsoft.com/office/powerpoint/2012/main" timeZoneBias="-330">
          <p15:parentCm authorId="1" idx="11"/>
        </p15:threadingInfo>
      </p:ext>
    </p:extLst>
  </p:cm>
  <p:cm authorId="1" dt="2019-08-02T22:23:26.126" idx="14">
    <p:pos x="3159" y="10537"/>
    <p:text>Arogyapacha Medical Plant(Trichopus Zeylanicus) - Agastya Hills- Used By Kani tribal community</p:text>
    <p:extLst>
      <p:ext uri="{C676402C-5697-4E1C-873F-D02D1690AC5C}">
        <p15:threadingInfo xmlns:p15="http://schemas.microsoft.com/office/powerpoint/2012/main" timeZoneBias="-330">
          <p15:parentCm authorId="1" idx="11"/>
        </p15:threadingInfo>
      </p:ext>
    </p:extLst>
  </p:cm>
  <p:cm authorId="1" dt="2019-08-02T22:14:55.008" idx="12">
    <p:pos x="3651" y="1533"/>
    <p:text>President Rule - Article 356 and  Section 92 J&amp;K Constitution</p:text>
    <p:extLst>
      <p:ext uri="{C676402C-5697-4E1C-873F-D02D1690AC5C}">
        <p15:threadingInfo xmlns:p15="http://schemas.microsoft.com/office/powerpoint/2012/main" timeZoneBias="-330"/>
      </p:ext>
    </p:extLst>
  </p:cm>
  <p:cm authorId="1" dt="2019-08-02T22:24:22.311" idx="15">
    <p:pos x="9046" y="4824"/>
    <p:text>Peace Museum- Red Hill Outside Imphal- 75 Anniversary of Battle of Imphal- b/w Japan and British</p:text>
    <p:extLst>
      <p:ext uri="{C676402C-5697-4E1C-873F-D02D1690AC5C}">
        <p15:threadingInfo xmlns:p15="http://schemas.microsoft.com/office/powerpoint/2012/main" timeZoneBias="-330"/>
      </p:ext>
    </p:extLst>
  </p:cm>
  <p:cm authorId="1" dt="2019-08-02T22:27:14.988" idx="16">
    <p:pos x="3292" y="6742"/>
    <p:text>GI Tag - Kolhapuri Chappal to Maharashtra with Karnataka</p:text>
    <p:extLst>
      <p:ext uri="{C676402C-5697-4E1C-873F-D02D1690AC5C}">
        <p15:threadingInfo xmlns:p15="http://schemas.microsoft.com/office/powerpoint/2012/main" timeZoneBias="-33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56823" y="5862193"/>
            <a:ext cx="14244003" cy="39711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513647" y="10589768"/>
            <a:ext cx="11730355" cy="4727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37882" y="4349369"/>
            <a:ext cx="7289578" cy="12480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630190" y="4349369"/>
            <a:ext cx="7289578" cy="12480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3202" y="63192"/>
            <a:ext cx="16628970" cy="1878014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762406" y="2619658"/>
            <a:ext cx="4758055" cy="1923414"/>
          </a:xfrm>
          <a:custGeom>
            <a:avLst/>
            <a:gdLst/>
            <a:ahLst/>
            <a:cxnLst/>
            <a:rect l="l" t="t" r="r" b="b"/>
            <a:pathLst>
              <a:path w="4758055" h="1923414">
                <a:moveTo>
                  <a:pt x="0" y="0"/>
                </a:moveTo>
                <a:lnTo>
                  <a:pt x="0" y="1923220"/>
                </a:lnTo>
                <a:lnTo>
                  <a:pt x="4757439" y="1923220"/>
                </a:lnTo>
                <a:lnTo>
                  <a:pt x="4757439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0379860" y="2973936"/>
            <a:ext cx="142240" cy="142240"/>
          </a:xfrm>
          <a:custGeom>
            <a:avLst/>
            <a:gdLst/>
            <a:ahLst/>
            <a:cxnLst/>
            <a:rect l="l" t="t" r="r" b="b"/>
            <a:pathLst>
              <a:path w="142240" h="142239">
                <a:moveTo>
                  <a:pt x="70855" y="0"/>
                </a:moveTo>
                <a:lnTo>
                  <a:pt x="43275" y="5568"/>
                </a:lnTo>
                <a:lnTo>
                  <a:pt x="20752" y="20752"/>
                </a:lnTo>
                <a:lnTo>
                  <a:pt x="5568" y="43275"/>
                </a:lnTo>
                <a:lnTo>
                  <a:pt x="0" y="70855"/>
                </a:lnTo>
                <a:lnTo>
                  <a:pt x="5568" y="98435"/>
                </a:lnTo>
                <a:lnTo>
                  <a:pt x="20752" y="120957"/>
                </a:lnTo>
                <a:lnTo>
                  <a:pt x="43275" y="136142"/>
                </a:lnTo>
                <a:lnTo>
                  <a:pt x="70855" y="141710"/>
                </a:lnTo>
                <a:lnTo>
                  <a:pt x="98435" y="136142"/>
                </a:lnTo>
                <a:lnTo>
                  <a:pt x="120957" y="120957"/>
                </a:lnTo>
                <a:lnTo>
                  <a:pt x="136142" y="98435"/>
                </a:lnTo>
                <a:lnTo>
                  <a:pt x="141710" y="70855"/>
                </a:lnTo>
                <a:lnTo>
                  <a:pt x="136142" y="43275"/>
                </a:lnTo>
                <a:lnTo>
                  <a:pt x="120957" y="20752"/>
                </a:lnTo>
                <a:lnTo>
                  <a:pt x="98435" y="5568"/>
                </a:lnTo>
                <a:lnTo>
                  <a:pt x="7085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0379860" y="2973936"/>
            <a:ext cx="142240" cy="142240"/>
          </a:xfrm>
          <a:custGeom>
            <a:avLst/>
            <a:gdLst/>
            <a:ahLst/>
            <a:cxnLst/>
            <a:rect l="l" t="t" r="r" b="b"/>
            <a:pathLst>
              <a:path w="142240" h="142239">
                <a:moveTo>
                  <a:pt x="141710" y="70855"/>
                </a:moveTo>
                <a:lnTo>
                  <a:pt x="136142" y="98435"/>
                </a:lnTo>
                <a:lnTo>
                  <a:pt x="120957" y="120957"/>
                </a:lnTo>
                <a:lnTo>
                  <a:pt x="98435" y="136142"/>
                </a:lnTo>
                <a:lnTo>
                  <a:pt x="70855" y="141710"/>
                </a:lnTo>
                <a:lnTo>
                  <a:pt x="43275" y="136142"/>
                </a:lnTo>
                <a:lnTo>
                  <a:pt x="20752" y="120957"/>
                </a:lnTo>
                <a:lnTo>
                  <a:pt x="5568" y="98435"/>
                </a:lnTo>
                <a:lnTo>
                  <a:pt x="0" y="70855"/>
                </a:lnTo>
                <a:lnTo>
                  <a:pt x="5568" y="43275"/>
                </a:lnTo>
                <a:lnTo>
                  <a:pt x="20752" y="20752"/>
                </a:lnTo>
                <a:lnTo>
                  <a:pt x="43275" y="5568"/>
                </a:lnTo>
                <a:lnTo>
                  <a:pt x="70855" y="0"/>
                </a:lnTo>
                <a:lnTo>
                  <a:pt x="98435" y="5568"/>
                </a:lnTo>
                <a:lnTo>
                  <a:pt x="120957" y="20752"/>
                </a:lnTo>
                <a:lnTo>
                  <a:pt x="136142" y="43275"/>
                </a:lnTo>
                <a:lnTo>
                  <a:pt x="141710" y="70855"/>
                </a:lnTo>
                <a:close/>
              </a:path>
            </a:pathLst>
          </a:custGeom>
          <a:ln w="506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0410228" y="3004302"/>
            <a:ext cx="81280" cy="81280"/>
          </a:xfrm>
          <a:custGeom>
            <a:avLst/>
            <a:gdLst/>
            <a:ahLst/>
            <a:cxnLst/>
            <a:rect l="l" t="t" r="r" b="b"/>
            <a:pathLst>
              <a:path w="81279" h="81280">
                <a:moveTo>
                  <a:pt x="40488" y="0"/>
                </a:moveTo>
                <a:lnTo>
                  <a:pt x="24728" y="3181"/>
                </a:lnTo>
                <a:lnTo>
                  <a:pt x="11858" y="11858"/>
                </a:lnTo>
                <a:lnTo>
                  <a:pt x="3181" y="24728"/>
                </a:lnTo>
                <a:lnTo>
                  <a:pt x="0" y="40488"/>
                </a:lnTo>
                <a:lnTo>
                  <a:pt x="3181" y="56248"/>
                </a:lnTo>
                <a:lnTo>
                  <a:pt x="11858" y="69118"/>
                </a:lnTo>
                <a:lnTo>
                  <a:pt x="24728" y="77795"/>
                </a:lnTo>
                <a:lnTo>
                  <a:pt x="40488" y="80977"/>
                </a:lnTo>
                <a:lnTo>
                  <a:pt x="56248" y="77795"/>
                </a:lnTo>
                <a:lnTo>
                  <a:pt x="69118" y="69118"/>
                </a:lnTo>
                <a:lnTo>
                  <a:pt x="77795" y="56248"/>
                </a:lnTo>
                <a:lnTo>
                  <a:pt x="80977" y="40488"/>
                </a:lnTo>
                <a:lnTo>
                  <a:pt x="77795" y="24728"/>
                </a:lnTo>
                <a:lnTo>
                  <a:pt x="69118" y="11858"/>
                </a:lnTo>
                <a:lnTo>
                  <a:pt x="56248" y="3181"/>
                </a:lnTo>
                <a:lnTo>
                  <a:pt x="40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0410228" y="3004302"/>
            <a:ext cx="81280" cy="81280"/>
          </a:xfrm>
          <a:custGeom>
            <a:avLst/>
            <a:gdLst/>
            <a:ahLst/>
            <a:cxnLst/>
            <a:rect l="l" t="t" r="r" b="b"/>
            <a:pathLst>
              <a:path w="81279" h="81280">
                <a:moveTo>
                  <a:pt x="80977" y="40488"/>
                </a:moveTo>
                <a:lnTo>
                  <a:pt x="77795" y="56248"/>
                </a:lnTo>
                <a:lnTo>
                  <a:pt x="69118" y="69118"/>
                </a:lnTo>
                <a:lnTo>
                  <a:pt x="56248" y="77795"/>
                </a:lnTo>
                <a:lnTo>
                  <a:pt x="40488" y="80977"/>
                </a:lnTo>
                <a:lnTo>
                  <a:pt x="24728" y="77795"/>
                </a:lnTo>
                <a:lnTo>
                  <a:pt x="11858" y="69118"/>
                </a:lnTo>
                <a:lnTo>
                  <a:pt x="3181" y="56248"/>
                </a:lnTo>
                <a:lnTo>
                  <a:pt x="0" y="40488"/>
                </a:lnTo>
                <a:lnTo>
                  <a:pt x="3181" y="24728"/>
                </a:lnTo>
                <a:lnTo>
                  <a:pt x="11858" y="11858"/>
                </a:lnTo>
                <a:lnTo>
                  <a:pt x="24728" y="3181"/>
                </a:lnTo>
                <a:lnTo>
                  <a:pt x="40488" y="0"/>
                </a:lnTo>
                <a:lnTo>
                  <a:pt x="56248" y="3181"/>
                </a:lnTo>
                <a:lnTo>
                  <a:pt x="69118" y="11858"/>
                </a:lnTo>
                <a:lnTo>
                  <a:pt x="77795" y="24728"/>
                </a:lnTo>
                <a:lnTo>
                  <a:pt x="80977" y="40488"/>
                </a:lnTo>
                <a:close/>
              </a:path>
            </a:pathLst>
          </a:custGeom>
          <a:ln w="50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0430472" y="3024547"/>
            <a:ext cx="40640" cy="40640"/>
          </a:xfrm>
          <a:custGeom>
            <a:avLst/>
            <a:gdLst/>
            <a:ahLst/>
            <a:cxnLst/>
            <a:rect l="l" t="t" r="r" b="b"/>
            <a:pathLst>
              <a:path w="40640" h="40639">
                <a:moveTo>
                  <a:pt x="20244" y="0"/>
                </a:moveTo>
                <a:lnTo>
                  <a:pt x="12364" y="1590"/>
                </a:lnTo>
                <a:lnTo>
                  <a:pt x="5929" y="5929"/>
                </a:lnTo>
                <a:lnTo>
                  <a:pt x="1590" y="12364"/>
                </a:lnTo>
                <a:lnTo>
                  <a:pt x="0" y="20244"/>
                </a:lnTo>
                <a:lnTo>
                  <a:pt x="1590" y="28124"/>
                </a:lnTo>
                <a:lnTo>
                  <a:pt x="5929" y="34559"/>
                </a:lnTo>
                <a:lnTo>
                  <a:pt x="12364" y="38897"/>
                </a:lnTo>
                <a:lnTo>
                  <a:pt x="20244" y="40488"/>
                </a:lnTo>
                <a:lnTo>
                  <a:pt x="28124" y="38897"/>
                </a:lnTo>
                <a:lnTo>
                  <a:pt x="34559" y="34559"/>
                </a:lnTo>
                <a:lnTo>
                  <a:pt x="38897" y="28124"/>
                </a:lnTo>
                <a:lnTo>
                  <a:pt x="40488" y="20244"/>
                </a:lnTo>
                <a:lnTo>
                  <a:pt x="38897" y="12364"/>
                </a:lnTo>
                <a:lnTo>
                  <a:pt x="34559" y="5929"/>
                </a:lnTo>
                <a:lnTo>
                  <a:pt x="28124" y="1590"/>
                </a:lnTo>
                <a:lnTo>
                  <a:pt x="20244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0430472" y="3024547"/>
            <a:ext cx="40640" cy="40640"/>
          </a:xfrm>
          <a:custGeom>
            <a:avLst/>
            <a:gdLst/>
            <a:ahLst/>
            <a:cxnLst/>
            <a:rect l="l" t="t" r="r" b="b"/>
            <a:pathLst>
              <a:path w="40640" h="40639">
                <a:moveTo>
                  <a:pt x="40488" y="20244"/>
                </a:moveTo>
                <a:lnTo>
                  <a:pt x="38897" y="28124"/>
                </a:lnTo>
                <a:lnTo>
                  <a:pt x="34559" y="34559"/>
                </a:lnTo>
                <a:lnTo>
                  <a:pt x="28124" y="38897"/>
                </a:lnTo>
                <a:lnTo>
                  <a:pt x="20244" y="40488"/>
                </a:lnTo>
                <a:lnTo>
                  <a:pt x="12364" y="38897"/>
                </a:lnTo>
                <a:lnTo>
                  <a:pt x="5929" y="34559"/>
                </a:lnTo>
                <a:lnTo>
                  <a:pt x="1590" y="28124"/>
                </a:lnTo>
                <a:lnTo>
                  <a:pt x="0" y="20244"/>
                </a:lnTo>
                <a:lnTo>
                  <a:pt x="1590" y="12364"/>
                </a:lnTo>
                <a:lnTo>
                  <a:pt x="5929" y="5929"/>
                </a:lnTo>
                <a:lnTo>
                  <a:pt x="12364" y="1590"/>
                </a:lnTo>
                <a:lnTo>
                  <a:pt x="20244" y="0"/>
                </a:lnTo>
                <a:lnTo>
                  <a:pt x="28124" y="1590"/>
                </a:lnTo>
                <a:lnTo>
                  <a:pt x="34559" y="5929"/>
                </a:lnTo>
                <a:lnTo>
                  <a:pt x="38897" y="12364"/>
                </a:lnTo>
                <a:lnTo>
                  <a:pt x="40488" y="20244"/>
                </a:lnTo>
                <a:close/>
              </a:path>
            </a:pathLst>
          </a:custGeom>
          <a:ln w="506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0400105" y="350029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50611" y="0"/>
                </a:moveTo>
                <a:lnTo>
                  <a:pt x="30910" y="3977"/>
                </a:lnTo>
                <a:lnTo>
                  <a:pt x="14823" y="14823"/>
                </a:lnTo>
                <a:lnTo>
                  <a:pt x="3977" y="30910"/>
                </a:lnTo>
                <a:lnTo>
                  <a:pt x="0" y="50611"/>
                </a:lnTo>
                <a:lnTo>
                  <a:pt x="3977" y="70311"/>
                </a:lnTo>
                <a:lnTo>
                  <a:pt x="14823" y="86398"/>
                </a:lnTo>
                <a:lnTo>
                  <a:pt x="30910" y="97244"/>
                </a:lnTo>
                <a:lnTo>
                  <a:pt x="50611" y="101222"/>
                </a:lnTo>
                <a:lnTo>
                  <a:pt x="70311" y="97244"/>
                </a:lnTo>
                <a:lnTo>
                  <a:pt x="86398" y="86398"/>
                </a:lnTo>
                <a:lnTo>
                  <a:pt x="97244" y="70311"/>
                </a:lnTo>
                <a:lnTo>
                  <a:pt x="101222" y="50611"/>
                </a:lnTo>
                <a:lnTo>
                  <a:pt x="97244" y="30910"/>
                </a:lnTo>
                <a:lnTo>
                  <a:pt x="86398" y="14823"/>
                </a:lnTo>
                <a:lnTo>
                  <a:pt x="70311" y="3977"/>
                </a:lnTo>
                <a:lnTo>
                  <a:pt x="5061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0400105" y="3500290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101222" y="50611"/>
                </a:moveTo>
                <a:lnTo>
                  <a:pt x="97244" y="70311"/>
                </a:lnTo>
                <a:lnTo>
                  <a:pt x="86398" y="86398"/>
                </a:lnTo>
                <a:lnTo>
                  <a:pt x="70311" y="97244"/>
                </a:lnTo>
                <a:lnTo>
                  <a:pt x="50611" y="101222"/>
                </a:lnTo>
                <a:lnTo>
                  <a:pt x="30910" y="97244"/>
                </a:lnTo>
                <a:lnTo>
                  <a:pt x="14823" y="86398"/>
                </a:lnTo>
                <a:lnTo>
                  <a:pt x="3977" y="70311"/>
                </a:lnTo>
                <a:lnTo>
                  <a:pt x="0" y="50611"/>
                </a:lnTo>
                <a:lnTo>
                  <a:pt x="3977" y="30910"/>
                </a:lnTo>
                <a:lnTo>
                  <a:pt x="14823" y="14823"/>
                </a:lnTo>
                <a:lnTo>
                  <a:pt x="30910" y="3977"/>
                </a:lnTo>
                <a:lnTo>
                  <a:pt x="50611" y="0"/>
                </a:lnTo>
                <a:lnTo>
                  <a:pt x="70311" y="3977"/>
                </a:lnTo>
                <a:lnTo>
                  <a:pt x="86398" y="14823"/>
                </a:lnTo>
                <a:lnTo>
                  <a:pt x="97244" y="30910"/>
                </a:lnTo>
                <a:lnTo>
                  <a:pt x="101222" y="50611"/>
                </a:lnTo>
                <a:close/>
              </a:path>
            </a:pathLst>
          </a:custGeom>
          <a:ln w="506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0430472" y="3530657"/>
            <a:ext cx="40640" cy="40640"/>
          </a:xfrm>
          <a:custGeom>
            <a:avLst/>
            <a:gdLst/>
            <a:ahLst/>
            <a:cxnLst/>
            <a:rect l="l" t="t" r="r" b="b"/>
            <a:pathLst>
              <a:path w="40640" h="40639">
                <a:moveTo>
                  <a:pt x="20244" y="0"/>
                </a:moveTo>
                <a:lnTo>
                  <a:pt x="12364" y="1590"/>
                </a:lnTo>
                <a:lnTo>
                  <a:pt x="5929" y="5929"/>
                </a:lnTo>
                <a:lnTo>
                  <a:pt x="1590" y="12364"/>
                </a:lnTo>
                <a:lnTo>
                  <a:pt x="0" y="20244"/>
                </a:lnTo>
                <a:lnTo>
                  <a:pt x="1590" y="28124"/>
                </a:lnTo>
                <a:lnTo>
                  <a:pt x="5929" y="34559"/>
                </a:lnTo>
                <a:lnTo>
                  <a:pt x="12364" y="38897"/>
                </a:lnTo>
                <a:lnTo>
                  <a:pt x="20244" y="40488"/>
                </a:lnTo>
                <a:lnTo>
                  <a:pt x="28124" y="38897"/>
                </a:lnTo>
                <a:lnTo>
                  <a:pt x="34559" y="34559"/>
                </a:lnTo>
                <a:lnTo>
                  <a:pt x="38897" y="28124"/>
                </a:lnTo>
                <a:lnTo>
                  <a:pt x="40488" y="20244"/>
                </a:lnTo>
                <a:lnTo>
                  <a:pt x="38897" y="12364"/>
                </a:lnTo>
                <a:lnTo>
                  <a:pt x="34559" y="5929"/>
                </a:lnTo>
                <a:lnTo>
                  <a:pt x="28124" y="1590"/>
                </a:lnTo>
                <a:lnTo>
                  <a:pt x="202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0430472" y="3530657"/>
            <a:ext cx="40640" cy="40640"/>
          </a:xfrm>
          <a:custGeom>
            <a:avLst/>
            <a:gdLst/>
            <a:ahLst/>
            <a:cxnLst/>
            <a:rect l="l" t="t" r="r" b="b"/>
            <a:pathLst>
              <a:path w="40640" h="40639">
                <a:moveTo>
                  <a:pt x="40488" y="20244"/>
                </a:moveTo>
                <a:lnTo>
                  <a:pt x="38897" y="28124"/>
                </a:lnTo>
                <a:lnTo>
                  <a:pt x="34559" y="34559"/>
                </a:lnTo>
                <a:lnTo>
                  <a:pt x="28124" y="38897"/>
                </a:lnTo>
                <a:lnTo>
                  <a:pt x="20244" y="40488"/>
                </a:lnTo>
                <a:lnTo>
                  <a:pt x="12364" y="38897"/>
                </a:lnTo>
                <a:lnTo>
                  <a:pt x="5929" y="34559"/>
                </a:lnTo>
                <a:lnTo>
                  <a:pt x="1590" y="28124"/>
                </a:lnTo>
                <a:lnTo>
                  <a:pt x="0" y="20244"/>
                </a:lnTo>
                <a:lnTo>
                  <a:pt x="1590" y="12364"/>
                </a:lnTo>
                <a:lnTo>
                  <a:pt x="5929" y="5929"/>
                </a:lnTo>
                <a:lnTo>
                  <a:pt x="12364" y="1590"/>
                </a:lnTo>
                <a:lnTo>
                  <a:pt x="20244" y="0"/>
                </a:lnTo>
                <a:lnTo>
                  <a:pt x="28124" y="1590"/>
                </a:lnTo>
                <a:lnTo>
                  <a:pt x="34559" y="5929"/>
                </a:lnTo>
                <a:lnTo>
                  <a:pt x="38897" y="12364"/>
                </a:lnTo>
                <a:lnTo>
                  <a:pt x="40488" y="20244"/>
                </a:lnTo>
                <a:close/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10400105" y="4006401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50611" y="0"/>
                </a:moveTo>
                <a:lnTo>
                  <a:pt x="30910" y="3977"/>
                </a:lnTo>
                <a:lnTo>
                  <a:pt x="14823" y="14823"/>
                </a:lnTo>
                <a:lnTo>
                  <a:pt x="3977" y="30910"/>
                </a:lnTo>
                <a:lnTo>
                  <a:pt x="0" y="50611"/>
                </a:lnTo>
                <a:lnTo>
                  <a:pt x="3977" y="70311"/>
                </a:lnTo>
                <a:lnTo>
                  <a:pt x="14823" y="86398"/>
                </a:lnTo>
                <a:lnTo>
                  <a:pt x="30910" y="97244"/>
                </a:lnTo>
                <a:lnTo>
                  <a:pt x="50611" y="101222"/>
                </a:lnTo>
                <a:lnTo>
                  <a:pt x="70311" y="97244"/>
                </a:lnTo>
                <a:lnTo>
                  <a:pt x="86398" y="86398"/>
                </a:lnTo>
                <a:lnTo>
                  <a:pt x="97244" y="70311"/>
                </a:lnTo>
                <a:lnTo>
                  <a:pt x="101222" y="50611"/>
                </a:lnTo>
                <a:lnTo>
                  <a:pt x="97244" y="30910"/>
                </a:lnTo>
                <a:lnTo>
                  <a:pt x="86398" y="14823"/>
                </a:lnTo>
                <a:lnTo>
                  <a:pt x="70311" y="3977"/>
                </a:lnTo>
                <a:lnTo>
                  <a:pt x="5061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10400105" y="4006401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101222" y="50611"/>
                </a:moveTo>
                <a:lnTo>
                  <a:pt x="97244" y="70311"/>
                </a:lnTo>
                <a:lnTo>
                  <a:pt x="86398" y="86398"/>
                </a:lnTo>
                <a:lnTo>
                  <a:pt x="70311" y="97244"/>
                </a:lnTo>
                <a:lnTo>
                  <a:pt x="50611" y="101222"/>
                </a:lnTo>
                <a:lnTo>
                  <a:pt x="30910" y="97244"/>
                </a:lnTo>
                <a:lnTo>
                  <a:pt x="14823" y="86398"/>
                </a:lnTo>
                <a:lnTo>
                  <a:pt x="3977" y="70311"/>
                </a:lnTo>
                <a:lnTo>
                  <a:pt x="0" y="50611"/>
                </a:lnTo>
                <a:lnTo>
                  <a:pt x="3977" y="30910"/>
                </a:lnTo>
                <a:lnTo>
                  <a:pt x="14823" y="14823"/>
                </a:lnTo>
                <a:lnTo>
                  <a:pt x="30910" y="3977"/>
                </a:lnTo>
                <a:lnTo>
                  <a:pt x="50611" y="0"/>
                </a:lnTo>
                <a:lnTo>
                  <a:pt x="70311" y="3977"/>
                </a:lnTo>
                <a:lnTo>
                  <a:pt x="86398" y="14823"/>
                </a:lnTo>
                <a:lnTo>
                  <a:pt x="97244" y="30910"/>
                </a:lnTo>
                <a:lnTo>
                  <a:pt x="101222" y="50611"/>
                </a:lnTo>
                <a:close/>
              </a:path>
            </a:pathLst>
          </a:custGeom>
          <a:ln w="506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7882" y="756412"/>
            <a:ext cx="15081885" cy="30256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37882" y="4349369"/>
            <a:ext cx="15081885" cy="12480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697601" y="17586580"/>
            <a:ext cx="5362448" cy="9455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37882" y="17586580"/>
            <a:ext cx="3854259" cy="9455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2065508" y="17586580"/>
            <a:ext cx="3854259" cy="9455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comments" Target="../comments/comment1.xml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62406" y="2619658"/>
            <a:ext cx="4758055" cy="1923414"/>
          </a:xfrm>
          <a:prstGeom prst="rect">
            <a:avLst/>
          </a:prstGeom>
          <a:ln w="5060">
            <a:solidFill>
              <a:srgbClr val="221F1F"/>
            </a:solidFill>
          </a:ln>
        </p:spPr>
        <p:txBody>
          <a:bodyPr vert="horz" wrap="square" lIns="0" tIns="59690" rIns="0" bIns="0" rtlCol="0">
            <a:spAutoFit/>
          </a:bodyPr>
          <a:lstStyle/>
          <a:p>
            <a:pPr marL="1067435" marR="1576705">
              <a:lnSpc>
                <a:spcPct val="135500"/>
              </a:lnSpc>
              <a:spcBef>
                <a:spcPts val="470"/>
              </a:spcBef>
            </a:pPr>
            <a:r>
              <a:rPr sz="2450" spc="70" dirty="0">
                <a:latin typeface="PMingLiU"/>
                <a:cs typeface="PMingLiU"/>
              </a:rPr>
              <a:t>National </a:t>
            </a:r>
            <a:r>
              <a:rPr sz="2450" spc="90" dirty="0">
                <a:latin typeface="PMingLiU"/>
                <a:cs typeface="PMingLiU"/>
              </a:rPr>
              <a:t>Capital  </a:t>
            </a:r>
            <a:r>
              <a:rPr sz="2450" spc="105" dirty="0">
                <a:latin typeface="PMingLiU"/>
                <a:cs typeface="PMingLiU"/>
              </a:rPr>
              <a:t>State</a:t>
            </a:r>
            <a:r>
              <a:rPr sz="2450" spc="95" dirty="0">
                <a:latin typeface="PMingLiU"/>
                <a:cs typeface="PMingLiU"/>
              </a:rPr>
              <a:t> </a:t>
            </a:r>
            <a:r>
              <a:rPr sz="2450" spc="90" dirty="0">
                <a:latin typeface="PMingLiU"/>
                <a:cs typeface="PMingLiU"/>
              </a:rPr>
              <a:t>Capital</a:t>
            </a:r>
            <a:endParaRPr sz="2450">
              <a:latin typeface="PMingLiU"/>
              <a:cs typeface="PMingLiU"/>
            </a:endParaRPr>
          </a:p>
          <a:p>
            <a:pPr marL="1067435">
              <a:lnSpc>
                <a:spcPct val="100000"/>
              </a:lnSpc>
              <a:spcBef>
                <a:spcPts val="1045"/>
              </a:spcBef>
            </a:pPr>
            <a:r>
              <a:rPr sz="2450" spc="50" dirty="0">
                <a:latin typeface="PMingLiU"/>
                <a:cs typeface="PMingLiU"/>
              </a:rPr>
              <a:t>Union </a:t>
            </a:r>
            <a:r>
              <a:rPr sz="2450" spc="65" dirty="0">
                <a:latin typeface="PMingLiU"/>
                <a:cs typeface="PMingLiU"/>
              </a:rPr>
              <a:t>Territory</a:t>
            </a:r>
            <a:r>
              <a:rPr sz="2450" spc="155" dirty="0">
                <a:latin typeface="PMingLiU"/>
                <a:cs typeface="PMingLiU"/>
              </a:rPr>
              <a:t> </a:t>
            </a:r>
            <a:r>
              <a:rPr sz="2450" spc="90" dirty="0">
                <a:latin typeface="PMingLiU"/>
                <a:cs typeface="PMingLiU"/>
              </a:rPr>
              <a:t>Capital</a:t>
            </a:r>
            <a:endParaRPr sz="2450">
              <a:latin typeface="PMingLiU"/>
              <a:cs typeface="PMingLiU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430472" y="4036768"/>
            <a:ext cx="40640" cy="40640"/>
          </a:xfrm>
          <a:custGeom>
            <a:avLst/>
            <a:gdLst/>
            <a:ahLst/>
            <a:cxnLst/>
            <a:rect l="l" t="t" r="r" b="b"/>
            <a:pathLst>
              <a:path w="40640" h="40639">
                <a:moveTo>
                  <a:pt x="20244" y="0"/>
                </a:moveTo>
                <a:lnTo>
                  <a:pt x="12364" y="1590"/>
                </a:lnTo>
                <a:lnTo>
                  <a:pt x="5929" y="5929"/>
                </a:lnTo>
                <a:lnTo>
                  <a:pt x="1590" y="12364"/>
                </a:lnTo>
                <a:lnTo>
                  <a:pt x="0" y="20244"/>
                </a:lnTo>
                <a:lnTo>
                  <a:pt x="1590" y="28124"/>
                </a:lnTo>
                <a:lnTo>
                  <a:pt x="5929" y="34559"/>
                </a:lnTo>
                <a:lnTo>
                  <a:pt x="12364" y="38897"/>
                </a:lnTo>
                <a:lnTo>
                  <a:pt x="20244" y="40488"/>
                </a:lnTo>
                <a:lnTo>
                  <a:pt x="28124" y="38897"/>
                </a:lnTo>
                <a:lnTo>
                  <a:pt x="34559" y="34559"/>
                </a:lnTo>
                <a:lnTo>
                  <a:pt x="38897" y="28124"/>
                </a:lnTo>
                <a:lnTo>
                  <a:pt x="40488" y="20244"/>
                </a:lnTo>
                <a:lnTo>
                  <a:pt x="38897" y="12364"/>
                </a:lnTo>
                <a:lnTo>
                  <a:pt x="34559" y="5929"/>
                </a:lnTo>
                <a:lnTo>
                  <a:pt x="28124" y="1590"/>
                </a:lnTo>
                <a:lnTo>
                  <a:pt x="202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430472" y="4036768"/>
            <a:ext cx="40640" cy="40640"/>
          </a:xfrm>
          <a:custGeom>
            <a:avLst/>
            <a:gdLst/>
            <a:ahLst/>
            <a:cxnLst/>
            <a:rect l="l" t="t" r="r" b="b"/>
            <a:pathLst>
              <a:path w="40640" h="40639">
                <a:moveTo>
                  <a:pt x="40488" y="20244"/>
                </a:moveTo>
                <a:lnTo>
                  <a:pt x="38897" y="28124"/>
                </a:lnTo>
                <a:lnTo>
                  <a:pt x="34559" y="34559"/>
                </a:lnTo>
                <a:lnTo>
                  <a:pt x="28124" y="38897"/>
                </a:lnTo>
                <a:lnTo>
                  <a:pt x="20244" y="40488"/>
                </a:lnTo>
                <a:lnTo>
                  <a:pt x="12364" y="38897"/>
                </a:lnTo>
                <a:lnTo>
                  <a:pt x="5929" y="34559"/>
                </a:lnTo>
                <a:lnTo>
                  <a:pt x="1590" y="28124"/>
                </a:lnTo>
                <a:lnTo>
                  <a:pt x="0" y="20244"/>
                </a:lnTo>
                <a:lnTo>
                  <a:pt x="1590" y="12364"/>
                </a:lnTo>
                <a:lnTo>
                  <a:pt x="5929" y="5929"/>
                </a:lnTo>
                <a:lnTo>
                  <a:pt x="12364" y="1590"/>
                </a:lnTo>
                <a:lnTo>
                  <a:pt x="20244" y="0"/>
                </a:lnTo>
                <a:lnTo>
                  <a:pt x="28124" y="1590"/>
                </a:lnTo>
                <a:lnTo>
                  <a:pt x="34559" y="5929"/>
                </a:lnTo>
                <a:lnTo>
                  <a:pt x="38897" y="12364"/>
                </a:lnTo>
                <a:lnTo>
                  <a:pt x="40488" y="20244"/>
                </a:lnTo>
                <a:close/>
              </a:path>
            </a:pathLst>
          </a:custGeom>
          <a:ln w="50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205539" y="5703335"/>
            <a:ext cx="489584" cy="2882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700" spc="15" dirty="0">
                <a:latin typeface="PMingLiU"/>
                <a:cs typeface="PMingLiU"/>
              </a:rPr>
              <a:t>Delhi</a:t>
            </a:r>
            <a:endParaRPr sz="1700">
              <a:latin typeface="PMingLiU"/>
              <a:cs typeface="PMingLiU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62127" y="15804153"/>
            <a:ext cx="2040255" cy="2882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700" spc="40" dirty="0">
                <a:latin typeface="PMingLiU"/>
                <a:cs typeface="PMingLiU"/>
              </a:rPr>
              <a:t>Pondicherry</a:t>
            </a:r>
            <a:r>
              <a:rPr sz="1700" spc="15" dirty="0">
                <a:latin typeface="PMingLiU"/>
                <a:cs typeface="PMingLiU"/>
              </a:rPr>
              <a:t> </a:t>
            </a:r>
            <a:r>
              <a:rPr sz="1700" spc="45" dirty="0">
                <a:latin typeface="PMingLiU"/>
                <a:cs typeface="PMingLiU"/>
              </a:rPr>
              <a:t>(Karaikal)</a:t>
            </a:r>
            <a:endParaRPr sz="1700">
              <a:latin typeface="PMingLiU"/>
              <a:cs typeface="PMingLiU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439886" y="12565095"/>
            <a:ext cx="1915795" cy="2882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700" spc="40" dirty="0">
                <a:latin typeface="PMingLiU"/>
                <a:cs typeface="PMingLiU"/>
              </a:rPr>
              <a:t>Pondicherry</a:t>
            </a:r>
            <a:r>
              <a:rPr sz="1700" spc="10" dirty="0">
                <a:latin typeface="PMingLiU"/>
                <a:cs typeface="PMingLiU"/>
              </a:rPr>
              <a:t> </a:t>
            </a:r>
            <a:r>
              <a:rPr sz="1700" spc="50" dirty="0">
                <a:latin typeface="PMingLiU"/>
                <a:cs typeface="PMingLiU"/>
              </a:rPr>
              <a:t>(Yanam)</a:t>
            </a:r>
            <a:endParaRPr sz="1700">
              <a:latin typeface="PMingLiU"/>
              <a:cs typeface="PMingLiU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29827" y="15146216"/>
            <a:ext cx="1787525" cy="2882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700" spc="40" dirty="0">
                <a:latin typeface="PMingLiU"/>
                <a:cs typeface="PMingLiU"/>
              </a:rPr>
              <a:t>Pondicherry</a:t>
            </a:r>
            <a:r>
              <a:rPr sz="1700" spc="20" dirty="0">
                <a:latin typeface="PMingLiU"/>
                <a:cs typeface="PMingLiU"/>
              </a:rPr>
              <a:t> </a:t>
            </a:r>
            <a:r>
              <a:rPr sz="1700" spc="55" dirty="0">
                <a:latin typeface="PMingLiU"/>
                <a:cs typeface="PMingLiU"/>
              </a:rPr>
              <a:t>(Mahe)</a:t>
            </a:r>
            <a:endParaRPr sz="1700">
              <a:latin typeface="PMingLiU"/>
              <a:cs typeface="PMingLiU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384988" y="15015649"/>
            <a:ext cx="2529840" cy="2882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700" spc="75" dirty="0">
                <a:latin typeface="PMingLiU"/>
                <a:cs typeface="PMingLiU"/>
              </a:rPr>
              <a:t>Andaman </a:t>
            </a:r>
            <a:r>
              <a:rPr sz="1700" spc="-5" dirty="0">
                <a:latin typeface="PMingLiU"/>
                <a:cs typeface="PMingLiU"/>
              </a:rPr>
              <a:t>&amp; </a:t>
            </a:r>
            <a:r>
              <a:rPr sz="1700" spc="35" dirty="0">
                <a:latin typeface="PMingLiU"/>
                <a:cs typeface="PMingLiU"/>
              </a:rPr>
              <a:t>Nicobar</a:t>
            </a:r>
            <a:r>
              <a:rPr sz="1700" spc="85" dirty="0">
                <a:latin typeface="PMingLiU"/>
                <a:cs typeface="PMingLiU"/>
              </a:rPr>
              <a:t> </a:t>
            </a:r>
            <a:r>
              <a:rPr sz="1700" spc="30" dirty="0">
                <a:latin typeface="PMingLiU"/>
                <a:cs typeface="PMingLiU"/>
              </a:rPr>
              <a:t>Islands</a:t>
            </a:r>
            <a:endParaRPr sz="1700">
              <a:latin typeface="PMingLiU"/>
              <a:cs typeface="PMingLiU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091869" y="10565594"/>
            <a:ext cx="243204" cy="152400"/>
          </a:xfrm>
          <a:custGeom>
            <a:avLst/>
            <a:gdLst/>
            <a:ahLst/>
            <a:cxnLst/>
            <a:rect l="l" t="t" r="r" b="b"/>
            <a:pathLst>
              <a:path w="243204" h="152400">
                <a:moveTo>
                  <a:pt x="242933" y="0"/>
                </a:moveTo>
                <a:lnTo>
                  <a:pt x="0" y="151833"/>
                </a:lnTo>
              </a:path>
            </a:pathLst>
          </a:custGeom>
          <a:ln w="20244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31135" y="10383394"/>
            <a:ext cx="273685" cy="40640"/>
          </a:xfrm>
          <a:custGeom>
            <a:avLst/>
            <a:gdLst/>
            <a:ahLst/>
            <a:cxnLst/>
            <a:rect l="l" t="t" r="r" b="b"/>
            <a:pathLst>
              <a:path w="273685" h="40640">
                <a:moveTo>
                  <a:pt x="0" y="40488"/>
                </a:moveTo>
                <a:lnTo>
                  <a:pt x="273299" y="0"/>
                </a:lnTo>
              </a:path>
            </a:pathLst>
          </a:custGeom>
          <a:ln w="20244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049281" y="10160706"/>
            <a:ext cx="202565" cy="111760"/>
          </a:xfrm>
          <a:custGeom>
            <a:avLst/>
            <a:gdLst/>
            <a:ahLst/>
            <a:cxnLst/>
            <a:rect l="l" t="t" r="r" b="b"/>
            <a:pathLst>
              <a:path w="202564" h="111759">
                <a:moveTo>
                  <a:pt x="202444" y="0"/>
                </a:moveTo>
                <a:lnTo>
                  <a:pt x="0" y="111344"/>
                </a:lnTo>
              </a:path>
            </a:pathLst>
          </a:custGeom>
          <a:ln w="20244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093968" y="15292666"/>
            <a:ext cx="263525" cy="91440"/>
          </a:xfrm>
          <a:custGeom>
            <a:avLst/>
            <a:gdLst/>
            <a:ahLst/>
            <a:cxnLst/>
            <a:rect l="l" t="t" r="r" b="b"/>
            <a:pathLst>
              <a:path w="263525" h="91440">
                <a:moveTo>
                  <a:pt x="263177" y="91100"/>
                </a:moveTo>
                <a:lnTo>
                  <a:pt x="0" y="0"/>
                </a:lnTo>
              </a:path>
            </a:pathLst>
          </a:custGeom>
          <a:ln w="20244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96598" y="15950610"/>
            <a:ext cx="212725" cy="0"/>
          </a:xfrm>
          <a:custGeom>
            <a:avLst/>
            <a:gdLst/>
            <a:ahLst/>
            <a:cxnLst/>
            <a:rect l="l" t="t" r="r" b="b"/>
            <a:pathLst>
              <a:path w="212725">
                <a:moveTo>
                  <a:pt x="0" y="0"/>
                </a:moveTo>
                <a:lnTo>
                  <a:pt x="212566" y="0"/>
                </a:lnTo>
              </a:path>
            </a:pathLst>
          </a:custGeom>
          <a:ln w="20244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254196" y="12691258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5">
                <a:moveTo>
                  <a:pt x="0" y="0"/>
                </a:moveTo>
                <a:lnTo>
                  <a:pt x="202444" y="0"/>
                </a:lnTo>
              </a:path>
            </a:pathLst>
          </a:custGeom>
          <a:ln w="20244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817274" y="2132030"/>
            <a:ext cx="2482215" cy="3403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050" spc="75" dirty="0">
                <a:latin typeface="PMingLiU"/>
                <a:cs typeface="PMingLiU"/>
              </a:rPr>
              <a:t>JAMMU </a:t>
            </a:r>
            <a:r>
              <a:rPr sz="2050" spc="-15" dirty="0">
                <a:latin typeface="PMingLiU"/>
                <a:cs typeface="PMingLiU"/>
              </a:rPr>
              <a:t>&amp;</a:t>
            </a:r>
            <a:r>
              <a:rPr sz="2050" spc="50" dirty="0">
                <a:latin typeface="PMingLiU"/>
                <a:cs typeface="PMingLiU"/>
              </a:rPr>
              <a:t> KASHMIR</a:t>
            </a:r>
            <a:endParaRPr sz="2050">
              <a:latin typeface="PMingLiU"/>
              <a:cs typeface="PMingLiU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823117" y="5369616"/>
            <a:ext cx="1254760" cy="3403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050" spc="40" dirty="0">
                <a:latin typeface="PMingLiU"/>
                <a:cs typeface="PMingLiU"/>
              </a:rPr>
              <a:t>HA</a:t>
            </a:r>
            <a:r>
              <a:rPr sz="2050" spc="-50" dirty="0">
                <a:latin typeface="PMingLiU"/>
                <a:cs typeface="PMingLiU"/>
              </a:rPr>
              <a:t>R</a:t>
            </a:r>
            <a:r>
              <a:rPr sz="2050" spc="-125" dirty="0">
                <a:latin typeface="PMingLiU"/>
                <a:cs typeface="PMingLiU"/>
              </a:rPr>
              <a:t>Y</a:t>
            </a:r>
            <a:r>
              <a:rPr sz="2050" spc="40" dirty="0">
                <a:latin typeface="PMingLiU"/>
                <a:cs typeface="PMingLiU"/>
              </a:rPr>
              <a:t>ANA</a:t>
            </a:r>
            <a:endParaRPr sz="2050">
              <a:latin typeface="PMingLiU"/>
              <a:cs typeface="PMingLiU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00795" y="6685488"/>
            <a:ext cx="1547495" cy="3403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050" spc="80" dirty="0">
                <a:latin typeface="PMingLiU"/>
                <a:cs typeface="PMingLiU"/>
              </a:rPr>
              <a:t>RAJASTHAN</a:t>
            </a:r>
            <a:endParaRPr sz="2050">
              <a:latin typeface="PMingLiU"/>
              <a:cs typeface="PMingLiU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188075" y="6381831"/>
            <a:ext cx="2169160" cy="3403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050" spc="85" dirty="0">
                <a:latin typeface="PMingLiU"/>
                <a:cs typeface="PMingLiU"/>
              </a:rPr>
              <a:t>UTTAR</a:t>
            </a:r>
            <a:r>
              <a:rPr sz="2050" spc="30" dirty="0">
                <a:latin typeface="PMingLiU"/>
                <a:cs typeface="PMingLiU"/>
              </a:rPr>
              <a:t> </a:t>
            </a:r>
            <a:r>
              <a:rPr sz="2050" spc="85" dirty="0">
                <a:latin typeface="PMingLiU"/>
                <a:cs typeface="PMingLiU"/>
              </a:rPr>
              <a:t>PRADESH</a:t>
            </a:r>
            <a:endParaRPr sz="2050" dirty="0">
              <a:latin typeface="PMingLiU"/>
              <a:cs typeface="PMingLiU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896182" y="7394034"/>
            <a:ext cx="826135" cy="3403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050" spc="60" dirty="0">
                <a:latin typeface="PMingLiU"/>
                <a:cs typeface="PMingLiU"/>
              </a:rPr>
              <a:t>BIHAR</a:t>
            </a:r>
            <a:endParaRPr sz="2050">
              <a:latin typeface="PMingLiU"/>
              <a:cs typeface="PMingLiU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05584" y="9013576"/>
            <a:ext cx="1219200" cy="3403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050" spc="105" dirty="0">
                <a:latin typeface="PMingLiU"/>
                <a:cs typeface="PMingLiU"/>
              </a:rPr>
              <a:t>GUJAR</a:t>
            </a:r>
            <a:r>
              <a:rPr sz="2050" spc="-125" dirty="0">
                <a:latin typeface="PMingLiU"/>
                <a:cs typeface="PMingLiU"/>
              </a:rPr>
              <a:t>A</a:t>
            </a:r>
            <a:r>
              <a:rPr sz="2050" spc="200" dirty="0">
                <a:latin typeface="PMingLiU"/>
                <a:cs typeface="PMingLiU"/>
              </a:rPr>
              <a:t>T</a:t>
            </a:r>
            <a:endParaRPr sz="2050">
              <a:latin typeface="PMingLiU"/>
              <a:cs typeface="PMingLiU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054168" y="8507469"/>
            <a:ext cx="2412365" cy="3403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050" spc="20" dirty="0">
                <a:latin typeface="PMingLiU"/>
                <a:cs typeface="PMingLiU"/>
              </a:rPr>
              <a:t>MADHYA</a:t>
            </a:r>
            <a:r>
              <a:rPr sz="2050" spc="15" dirty="0">
                <a:latin typeface="PMingLiU"/>
                <a:cs typeface="PMingLiU"/>
              </a:rPr>
              <a:t> </a:t>
            </a:r>
            <a:r>
              <a:rPr sz="2050" spc="85" dirty="0">
                <a:latin typeface="PMingLiU"/>
                <a:cs typeface="PMingLiU"/>
              </a:rPr>
              <a:t>PRADESH</a:t>
            </a:r>
            <a:endParaRPr sz="2050" dirty="0">
              <a:latin typeface="PMingLiU"/>
              <a:cs typeface="PMingLiU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715823" y="5774505"/>
            <a:ext cx="2879090" cy="3403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050" spc="35" dirty="0">
                <a:latin typeface="PMingLiU"/>
                <a:cs typeface="PMingLiU"/>
              </a:rPr>
              <a:t>ARUNACHAL</a:t>
            </a:r>
            <a:r>
              <a:rPr sz="2050" spc="50" dirty="0">
                <a:latin typeface="PMingLiU"/>
                <a:cs typeface="PMingLiU"/>
              </a:rPr>
              <a:t> </a:t>
            </a:r>
            <a:r>
              <a:rPr sz="2050" spc="85" dirty="0">
                <a:latin typeface="PMingLiU"/>
                <a:cs typeface="PMingLiU"/>
              </a:rPr>
              <a:t>PRADESH</a:t>
            </a:r>
            <a:endParaRPr sz="2050">
              <a:latin typeface="PMingLiU"/>
              <a:cs typeface="PMingLiU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310221" y="6887940"/>
            <a:ext cx="880744" cy="3403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050" spc="15" dirty="0">
                <a:latin typeface="PMingLiU"/>
                <a:cs typeface="PMingLiU"/>
              </a:rPr>
              <a:t>ASSAM</a:t>
            </a:r>
            <a:endParaRPr sz="2050">
              <a:latin typeface="PMingLiU"/>
              <a:cs typeface="PMingLiU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098267" y="8527712"/>
            <a:ext cx="1612265" cy="3403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050" spc="80" dirty="0">
                <a:latin typeface="PMingLiU"/>
                <a:cs typeface="PMingLiU"/>
              </a:rPr>
              <a:t>JHARKHAND</a:t>
            </a:r>
            <a:endParaRPr sz="2050">
              <a:latin typeface="PMingLiU"/>
              <a:cs typeface="PMingLiU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0743717" y="8709907"/>
            <a:ext cx="749935" cy="3403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050" spc="110" dirty="0">
                <a:latin typeface="PMingLiU"/>
                <a:cs typeface="PMingLiU"/>
              </a:rPr>
              <a:t>WEST</a:t>
            </a:r>
            <a:endParaRPr sz="2050">
              <a:latin typeface="PMingLiU"/>
              <a:cs typeface="PMingLiU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752820" y="12556305"/>
            <a:ext cx="1217295" cy="644525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12700" marR="5080" indent="49530">
              <a:lnSpc>
                <a:spcPts val="2390"/>
              </a:lnSpc>
              <a:spcBef>
                <a:spcPts val="254"/>
              </a:spcBef>
            </a:pPr>
            <a:r>
              <a:rPr sz="2050" spc="60" dirty="0">
                <a:latin typeface="PMingLiU"/>
                <a:cs typeface="PMingLiU"/>
              </a:rPr>
              <a:t>ANDHRA  </a:t>
            </a:r>
            <a:r>
              <a:rPr sz="2050" spc="85" dirty="0">
                <a:latin typeface="PMingLiU"/>
                <a:cs typeface="PMingLiU"/>
              </a:rPr>
              <a:t>PRADESH</a:t>
            </a:r>
            <a:endParaRPr sz="2050">
              <a:latin typeface="PMingLiU"/>
              <a:cs typeface="PMingLiU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625494" y="13973396"/>
            <a:ext cx="1625600" cy="3403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050" spc="40" dirty="0">
                <a:latin typeface="PMingLiU"/>
                <a:cs typeface="PMingLiU"/>
              </a:rPr>
              <a:t>KARNATAKA</a:t>
            </a:r>
            <a:endParaRPr sz="2050">
              <a:latin typeface="PMingLiU"/>
              <a:cs typeface="PMingLiU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646597" y="15582803"/>
            <a:ext cx="822960" cy="644525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45085" marR="5080" indent="-33020">
              <a:lnSpc>
                <a:spcPts val="2390"/>
              </a:lnSpc>
              <a:spcBef>
                <a:spcPts val="254"/>
              </a:spcBef>
            </a:pPr>
            <a:r>
              <a:rPr sz="2050" spc="35" dirty="0">
                <a:latin typeface="PMingLiU"/>
                <a:cs typeface="PMingLiU"/>
              </a:rPr>
              <a:t>T</a:t>
            </a:r>
            <a:r>
              <a:rPr sz="2050" spc="25" dirty="0">
                <a:latin typeface="PMingLiU"/>
                <a:cs typeface="PMingLiU"/>
              </a:rPr>
              <a:t>AMIL  </a:t>
            </a:r>
            <a:r>
              <a:rPr sz="2050" spc="45" dirty="0">
                <a:latin typeface="PMingLiU"/>
                <a:cs typeface="PMingLiU"/>
              </a:rPr>
              <a:t>NADU</a:t>
            </a:r>
            <a:endParaRPr sz="2050">
              <a:latin typeface="PMingLiU"/>
              <a:cs typeface="PMingLiU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003040" y="16422933"/>
            <a:ext cx="1073150" cy="3403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050" spc="70" dirty="0">
                <a:latin typeface="PMingLiU"/>
                <a:cs typeface="PMingLiU"/>
              </a:rPr>
              <a:t>KERALA</a:t>
            </a:r>
            <a:endParaRPr sz="2050">
              <a:latin typeface="PMingLiU"/>
              <a:cs typeface="PMingLiU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870848" y="2728472"/>
            <a:ext cx="106283" cy="1062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4790566" y="2795939"/>
            <a:ext cx="57086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-35" dirty="0">
                <a:latin typeface="Georgia"/>
                <a:cs typeface="Georgia"/>
              </a:rPr>
              <a:t>Srinagar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791968" y="4540348"/>
            <a:ext cx="106283" cy="1062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57590" y="4965481"/>
            <a:ext cx="106282" cy="1062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179388" y="5038404"/>
            <a:ext cx="2373630" cy="469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235"/>
              </a:lnSpc>
              <a:spcBef>
                <a:spcPts val="95"/>
              </a:spcBef>
            </a:pPr>
            <a:r>
              <a:rPr sz="1200" spc="-45" dirty="0">
                <a:latin typeface="Georgia"/>
                <a:cs typeface="Georgia"/>
              </a:rPr>
              <a:t>Dehradun</a:t>
            </a:r>
            <a:endParaRPr sz="1200">
              <a:latin typeface="Georgia"/>
              <a:cs typeface="Georgia"/>
            </a:endParaRPr>
          </a:p>
          <a:p>
            <a:pPr marL="433070">
              <a:lnSpc>
                <a:spcPts val="2255"/>
              </a:lnSpc>
            </a:pPr>
            <a:r>
              <a:rPr sz="2050" spc="120" dirty="0">
                <a:latin typeface="PMingLiU"/>
                <a:cs typeface="PMingLiU"/>
              </a:rPr>
              <a:t>UT</a:t>
            </a:r>
            <a:r>
              <a:rPr sz="2050" spc="35" dirty="0">
                <a:latin typeface="PMingLiU"/>
                <a:cs typeface="PMingLiU"/>
              </a:rPr>
              <a:t>T</a:t>
            </a:r>
            <a:r>
              <a:rPr sz="2050" spc="55" dirty="0">
                <a:latin typeface="PMingLiU"/>
                <a:cs typeface="PMingLiU"/>
              </a:rPr>
              <a:t>ARANCHAL</a:t>
            </a:r>
            <a:endParaRPr sz="2050" dirty="0">
              <a:latin typeface="PMingLiU"/>
              <a:cs typeface="PMingLiU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1298452" y="9388887"/>
            <a:ext cx="106283" cy="1062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0584929" y="9013576"/>
            <a:ext cx="1165225" cy="6661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050" spc="65" dirty="0">
                <a:latin typeface="PMingLiU"/>
                <a:cs typeface="PMingLiU"/>
              </a:rPr>
              <a:t>BENGAL</a:t>
            </a:r>
            <a:endParaRPr sz="2050">
              <a:latin typeface="PMingLiU"/>
              <a:cs typeface="PMingLiU"/>
            </a:endParaRPr>
          </a:p>
          <a:p>
            <a:pPr marL="643890">
              <a:lnSpc>
                <a:spcPct val="100000"/>
              </a:lnSpc>
              <a:spcBef>
                <a:spcPts val="1130"/>
              </a:spcBef>
            </a:pPr>
            <a:r>
              <a:rPr sz="1200" spc="-10" dirty="0">
                <a:latin typeface="Georgia"/>
                <a:cs typeface="Georgia"/>
              </a:rPr>
              <a:t>Kol</a:t>
            </a:r>
            <a:r>
              <a:rPr sz="1200" spc="-75" dirty="0">
                <a:latin typeface="Georgia"/>
                <a:cs typeface="Georgia"/>
              </a:rPr>
              <a:t>k</a:t>
            </a:r>
            <a:r>
              <a:rPr sz="1200" spc="-5" dirty="0">
                <a:latin typeface="Georgia"/>
                <a:cs typeface="Georgia"/>
              </a:rPr>
              <a:t>ata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988489" y="10107564"/>
            <a:ext cx="106282" cy="10628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7168680" y="9722122"/>
            <a:ext cx="2028189" cy="6705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050" spc="60" dirty="0">
                <a:latin typeface="PMingLiU"/>
                <a:cs typeface="PMingLiU"/>
              </a:rPr>
              <a:t>CHHATTISGARH</a:t>
            </a:r>
            <a:endParaRPr sz="2050">
              <a:latin typeface="PMingLiU"/>
              <a:cs typeface="PMingLiU"/>
            </a:endParaRPr>
          </a:p>
          <a:p>
            <a:pPr marL="385445">
              <a:lnSpc>
                <a:spcPct val="100000"/>
              </a:lnSpc>
              <a:spcBef>
                <a:spcPts val="1165"/>
              </a:spcBef>
            </a:pPr>
            <a:r>
              <a:rPr sz="1200" spc="-30" dirty="0">
                <a:latin typeface="Georgia"/>
                <a:cs typeface="Georgia"/>
              </a:rPr>
              <a:t>Raipur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3656927" y="8558865"/>
            <a:ext cx="106282" cy="10628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13609992" y="8601376"/>
            <a:ext cx="1273810" cy="4489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60"/>
              </a:lnSpc>
              <a:spcBef>
                <a:spcPts val="95"/>
              </a:spcBef>
            </a:pPr>
            <a:r>
              <a:rPr sz="1200" spc="-15" dirty="0">
                <a:latin typeface="Georgia"/>
                <a:cs typeface="Georgia"/>
              </a:rPr>
              <a:t>Aizwal</a:t>
            </a:r>
            <a:endParaRPr sz="1200">
              <a:latin typeface="Georgia"/>
              <a:cs typeface="Georgia"/>
            </a:endParaRPr>
          </a:p>
          <a:p>
            <a:pPr marL="31750">
              <a:lnSpc>
                <a:spcPts val="2180"/>
              </a:lnSpc>
            </a:pPr>
            <a:r>
              <a:rPr sz="2050" spc="50" dirty="0">
                <a:latin typeface="PMingLiU"/>
                <a:cs typeface="PMingLiU"/>
              </a:rPr>
              <a:t>MIZORAM</a:t>
            </a:r>
            <a:endParaRPr sz="2050">
              <a:latin typeface="PMingLiU"/>
              <a:cs typeface="PMingLiU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4203526" y="7921166"/>
            <a:ext cx="106283" cy="10628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3948384" y="7857829"/>
            <a:ext cx="1223645" cy="5346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200" spc="-45" dirty="0">
                <a:latin typeface="Georgia"/>
                <a:cs typeface="Georgia"/>
              </a:rPr>
              <a:t>Imphal</a:t>
            </a:r>
            <a:endParaRPr sz="1200" dirty="0">
              <a:latin typeface="Georgia"/>
              <a:cs typeface="Georgia"/>
            </a:endParaRPr>
          </a:p>
          <a:p>
            <a:pPr algn="ctr">
              <a:lnSpc>
                <a:spcPct val="100000"/>
              </a:lnSpc>
              <a:spcBef>
                <a:spcPts val="110"/>
              </a:spcBef>
            </a:pPr>
            <a:r>
              <a:rPr sz="2050" spc="75" dirty="0">
                <a:latin typeface="PMingLiU"/>
                <a:cs typeface="PMingLiU"/>
              </a:rPr>
              <a:t>MANIPUR</a:t>
            </a:r>
            <a:endParaRPr sz="2050" dirty="0">
              <a:latin typeface="PMingLiU"/>
              <a:cs typeface="PMingLiU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4314870" y="7445423"/>
            <a:ext cx="106283" cy="10628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14423085" y="6966866"/>
            <a:ext cx="1472565" cy="638175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29209">
              <a:lnSpc>
                <a:spcPct val="100000"/>
              </a:lnSpc>
              <a:spcBef>
                <a:spcPts val="690"/>
              </a:spcBef>
            </a:pPr>
            <a:r>
              <a:rPr sz="2050" spc="40" dirty="0">
                <a:latin typeface="PMingLiU"/>
                <a:cs typeface="PMingLiU"/>
              </a:rPr>
              <a:t>NAGALAND</a:t>
            </a:r>
            <a:endParaRPr sz="20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200" spc="-30" dirty="0">
                <a:latin typeface="Georgia"/>
                <a:cs typeface="Georgia"/>
              </a:rPr>
              <a:t>Kohima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13160939" y="7273345"/>
            <a:ext cx="106282" cy="10628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2390932" y="7245016"/>
            <a:ext cx="65468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dirty="0">
                <a:latin typeface="Georgia"/>
                <a:cs typeface="Georgia"/>
              </a:rPr>
              <a:t>G</a:t>
            </a:r>
            <a:r>
              <a:rPr sz="1200" spc="-35" dirty="0">
                <a:latin typeface="Georgia"/>
                <a:cs typeface="Georgia"/>
              </a:rPr>
              <a:t>u</a:t>
            </a:r>
            <a:r>
              <a:rPr sz="1200" spc="-75" dirty="0">
                <a:latin typeface="Georgia"/>
                <a:cs typeface="Georgia"/>
              </a:rPr>
              <a:t>w</a:t>
            </a:r>
            <a:r>
              <a:rPr sz="1200" spc="-25" dirty="0">
                <a:latin typeface="Georgia"/>
                <a:cs typeface="Georgia"/>
              </a:rPr>
              <a:t>a</a:t>
            </a:r>
            <a:r>
              <a:rPr sz="1200" spc="-15" dirty="0">
                <a:latin typeface="Georgia"/>
                <a:cs typeface="Georgia"/>
              </a:rPr>
              <a:t>hati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3181183" y="7556767"/>
            <a:ext cx="106282" cy="1062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11825223" y="7452941"/>
            <a:ext cx="2046605" cy="5041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r">
              <a:lnSpc>
                <a:spcPts val="1375"/>
              </a:lnSpc>
              <a:spcBef>
                <a:spcPts val="95"/>
              </a:spcBef>
            </a:pPr>
            <a:r>
              <a:rPr sz="1200" spc="-35" dirty="0">
                <a:latin typeface="Georgia"/>
                <a:cs typeface="Georgia"/>
              </a:rPr>
              <a:t>Shillong</a:t>
            </a:r>
            <a:endParaRPr sz="1200">
              <a:latin typeface="Georgia"/>
              <a:cs typeface="Georgia"/>
            </a:endParaRPr>
          </a:p>
          <a:p>
            <a:pPr marL="12700">
              <a:lnSpc>
                <a:spcPts val="2395"/>
              </a:lnSpc>
            </a:pPr>
            <a:r>
              <a:rPr sz="2050" spc="15" dirty="0">
                <a:latin typeface="PMingLiU"/>
                <a:cs typeface="PMingLiU"/>
              </a:rPr>
              <a:t>MEGHALAYA</a:t>
            </a:r>
            <a:endParaRPr sz="2050">
              <a:latin typeface="PMingLiU"/>
              <a:cs typeface="PMingLiU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12988861" y="8579110"/>
            <a:ext cx="106282" cy="1062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12050814" y="8515753"/>
            <a:ext cx="1171575" cy="5346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2729">
              <a:lnSpc>
                <a:spcPct val="100000"/>
              </a:lnSpc>
              <a:spcBef>
                <a:spcPts val="95"/>
              </a:spcBef>
            </a:pPr>
            <a:r>
              <a:rPr sz="1200" spc="-5" dirty="0">
                <a:latin typeface="Georgia"/>
                <a:cs typeface="Georgia"/>
              </a:rPr>
              <a:t>Agartala</a:t>
            </a:r>
            <a:endParaRPr sz="12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50" spc="105" dirty="0">
                <a:latin typeface="PMingLiU"/>
                <a:cs typeface="PMingLiU"/>
              </a:rPr>
              <a:t>TRIPURA</a:t>
            </a:r>
            <a:endParaRPr sz="2050">
              <a:latin typeface="PMingLiU"/>
              <a:cs typeface="PMingLiU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13970716" y="6676134"/>
            <a:ext cx="106282" cy="1062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13311314" y="6622081"/>
            <a:ext cx="57531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-25" dirty="0">
                <a:latin typeface="Georgia"/>
                <a:cs typeface="Georgia"/>
              </a:rPr>
              <a:t>Itanagar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11409796" y="6625523"/>
            <a:ext cx="106283" cy="10628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10652683" y="6009540"/>
            <a:ext cx="932180" cy="791210"/>
          </a:xfrm>
          <a:prstGeom prst="rect">
            <a:avLst/>
          </a:prstGeom>
        </p:spPr>
        <p:txBody>
          <a:bodyPr vert="horz" wrap="square" lIns="0" tIns="1841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0"/>
              </a:spcBef>
            </a:pPr>
            <a:r>
              <a:rPr sz="2050" spc="40" dirty="0">
                <a:latin typeface="PMingLiU"/>
                <a:cs typeface="PMingLiU"/>
              </a:rPr>
              <a:t>SIKKIM</a:t>
            </a:r>
            <a:endParaRPr sz="2050">
              <a:latin typeface="PMingLiU"/>
              <a:cs typeface="PMingLiU"/>
            </a:endParaRPr>
          </a:p>
          <a:p>
            <a:pPr marL="115570">
              <a:lnSpc>
                <a:spcPct val="100000"/>
              </a:lnSpc>
              <a:spcBef>
                <a:spcPts val="775"/>
              </a:spcBef>
            </a:pPr>
            <a:r>
              <a:rPr sz="1200" spc="-15" dirty="0">
                <a:latin typeface="Georgia"/>
                <a:cs typeface="Georgia"/>
              </a:rPr>
              <a:t>Gangtok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5721113" y="8892899"/>
            <a:ext cx="106283" cy="1062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5308637" y="9021860"/>
            <a:ext cx="486409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-25" dirty="0">
                <a:latin typeface="Georgia"/>
                <a:cs typeface="Georgia"/>
              </a:rPr>
              <a:t>Bhopal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992314" y="6757112"/>
            <a:ext cx="106282" cy="1062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339386" y="6723300"/>
            <a:ext cx="44069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-30" dirty="0">
                <a:latin typeface="Georgia"/>
                <a:cs typeface="Georgia"/>
              </a:rPr>
              <a:t>Jaipur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312027" y="8771432"/>
            <a:ext cx="106282" cy="1062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2333548" y="8616984"/>
            <a:ext cx="86995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-30" dirty="0">
                <a:latin typeface="Georgia"/>
                <a:cs typeface="Georgia"/>
              </a:rPr>
              <a:t>Gandhinagar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7553234" y="6949434"/>
            <a:ext cx="106282" cy="1062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7427074" y="7012213"/>
            <a:ext cx="60134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-50" dirty="0">
                <a:latin typeface="Georgia"/>
                <a:cs typeface="Georgia"/>
              </a:rPr>
              <a:t>Lucknow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9618164" y="7718722"/>
            <a:ext cx="106283" cy="1062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9242806" y="7770517"/>
            <a:ext cx="41148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25" dirty="0">
                <a:latin typeface="Georgia"/>
                <a:cs typeface="Georgia"/>
              </a:rPr>
              <a:t>P</a:t>
            </a:r>
            <a:r>
              <a:rPr sz="1200" spc="-20" dirty="0">
                <a:latin typeface="Georgia"/>
                <a:cs typeface="Georgia"/>
              </a:rPr>
              <a:t>atna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9759875" y="8973877"/>
            <a:ext cx="106283" cy="10628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9412211" y="9087240"/>
            <a:ext cx="47752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-30" dirty="0">
                <a:latin typeface="Georgia"/>
                <a:cs typeface="Georgia"/>
              </a:rPr>
              <a:t>Ran</a:t>
            </a:r>
            <a:r>
              <a:rPr sz="1200" spc="-55" dirty="0">
                <a:latin typeface="Georgia"/>
                <a:cs typeface="Georgia"/>
              </a:rPr>
              <a:t>c</a:t>
            </a:r>
            <a:r>
              <a:rPr sz="1200" spc="-40" dirty="0">
                <a:latin typeface="Georgia"/>
                <a:cs typeface="Georgia"/>
              </a:rPr>
              <a:t>hi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139949" y="11089419"/>
            <a:ext cx="106282" cy="1062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1211681" y="10641896"/>
            <a:ext cx="4027170" cy="61722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ts val="1660"/>
              </a:lnSpc>
              <a:spcBef>
                <a:spcPts val="120"/>
              </a:spcBef>
            </a:pPr>
            <a:r>
              <a:rPr sz="1700" spc="70" dirty="0">
                <a:latin typeface="PMingLiU"/>
                <a:cs typeface="PMingLiU"/>
              </a:rPr>
              <a:t>Dadra </a:t>
            </a:r>
            <a:r>
              <a:rPr sz="1700" spc="-5" dirty="0">
                <a:latin typeface="PMingLiU"/>
                <a:cs typeface="PMingLiU"/>
              </a:rPr>
              <a:t>&amp; </a:t>
            </a:r>
            <a:r>
              <a:rPr sz="1700" spc="50" dirty="0">
                <a:latin typeface="PMingLiU"/>
                <a:cs typeface="PMingLiU"/>
              </a:rPr>
              <a:t>Nagar</a:t>
            </a:r>
            <a:r>
              <a:rPr sz="1700" spc="155" dirty="0">
                <a:latin typeface="PMingLiU"/>
                <a:cs typeface="PMingLiU"/>
              </a:rPr>
              <a:t> </a:t>
            </a:r>
            <a:r>
              <a:rPr sz="1700" dirty="0">
                <a:latin typeface="PMingLiU"/>
                <a:cs typeface="PMingLiU"/>
              </a:rPr>
              <a:t>Haveli</a:t>
            </a:r>
          </a:p>
          <a:p>
            <a:pPr marL="2033270">
              <a:lnSpc>
                <a:spcPts val="1805"/>
              </a:lnSpc>
            </a:pPr>
            <a:r>
              <a:rPr sz="2050" spc="65" dirty="0">
                <a:latin typeface="PMingLiU"/>
                <a:cs typeface="PMingLiU"/>
              </a:rPr>
              <a:t>MAHARASHTRA</a:t>
            </a:r>
            <a:endParaRPr sz="2050" dirty="0">
              <a:latin typeface="PMingLiU"/>
              <a:cs typeface="PMingLiU"/>
            </a:endParaRPr>
          </a:p>
          <a:p>
            <a:pPr marL="1257300">
              <a:lnSpc>
                <a:spcPts val="1165"/>
              </a:lnSpc>
            </a:pPr>
            <a:r>
              <a:rPr sz="1200" spc="-45" dirty="0">
                <a:latin typeface="Georgia"/>
                <a:cs typeface="Georgia"/>
              </a:rPr>
              <a:t>Mumbai</a:t>
            </a:r>
            <a:endParaRPr sz="1200" dirty="0">
              <a:latin typeface="Georgia"/>
              <a:cs typeface="Georgia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585327" y="13144227"/>
            <a:ext cx="106283" cy="1062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2968777" y="13059723"/>
            <a:ext cx="706755" cy="4749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260"/>
              </a:lnSpc>
              <a:spcBef>
                <a:spcPts val="95"/>
              </a:spcBef>
            </a:pPr>
            <a:r>
              <a:rPr sz="1200" spc="-10" dirty="0">
                <a:latin typeface="Georgia"/>
                <a:cs typeface="Georgia"/>
              </a:rPr>
              <a:t>Panaji</a:t>
            </a:r>
            <a:endParaRPr sz="1200">
              <a:latin typeface="Georgia"/>
              <a:cs typeface="Georgia"/>
            </a:endParaRPr>
          </a:p>
          <a:p>
            <a:pPr marL="139065">
              <a:lnSpc>
                <a:spcPts val="2280"/>
              </a:lnSpc>
            </a:pPr>
            <a:r>
              <a:rPr sz="2050" spc="100" dirty="0">
                <a:latin typeface="PMingLiU"/>
                <a:cs typeface="PMingLiU"/>
              </a:rPr>
              <a:t>G</a:t>
            </a:r>
            <a:r>
              <a:rPr sz="2050" spc="45" dirty="0">
                <a:latin typeface="PMingLiU"/>
                <a:cs typeface="PMingLiU"/>
              </a:rPr>
              <a:t>O</a:t>
            </a:r>
            <a:r>
              <a:rPr sz="2050" spc="40" dirty="0">
                <a:latin typeface="PMingLiU"/>
                <a:cs typeface="PMingLiU"/>
              </a:rPr>
              <a:t>A</a:t>
            </a:r>
            <a:endParaRPr sz="2050">
              <a:latin typeface="PMingLiU"/>
              <a:cs typeface="PMingLiU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9962319" y="10714897"/>
            <a:ext cx="106283" cy="1062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9135948" y="10237179"/>
            <a:ext cx="1496060" cy="748665"/>
          </a:xfrm>
          <a:prstGeom prst="rect">
            <a:avLst/>
          </a:prstGeom>
        </p:spPr>
        <p:txBody>
          <a:bodyPr vert="horz" wrap="square" lIns="0" tIns="1574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40"/>
              </a:spcBef>
            </a:pPr>
            <a:r>
              <a:rPr sz="2050" spc="35" dirty="0">
                <a:latin typeface="PMingLiU"/>
                <a:cs typeface="PMingLiU"/>
              </a:rPr>
              <a:t>ORISSA</a:t>
            </a:r>
            <a:endParaRPr sz="2050">
              <a:latin typeface="PMingLiU"/>
              <a:cs typeface="PMingLiU"/>
            </a:endParaRPr>
          </a:p>
          <a:p>
            <a:pPr marL="538480">
              <a:lnSpc>
                <a:spcPct val="100000"/>
              </a:lnSpc>
              <a:spcBef>
                <a:spcPts val="650"/>
              </a:spcBef>
            </a:pPr>
            <a:r>
              <a:rPr sz="1200" spc="-45" dirty="0">
                <a:latin typeface="Georgia"/>
                <a:cs typeface="Georgia"/>
              </a:rPr>
              <a:t>Bhubaneshwar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6075391" y="12192740"/>
            <a:ext cx="106282" cy="10628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5892279" y="12260932"/>
            <a:ext cx="73596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-35" dirty="0">
                <a:latin typeface="Georgia"/>
                <a:cs typeface="Georgia"/>
              </a:rPr>
              <a:t>Hyderabad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6976267" y="14642315"/>
            <a:ext cx="106283" cy="1062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6889966" y="14715106"/>
            <a:ext cx="56261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-30" dirty="0">
                <a:latin typeface="Georgia"/>
                <a:cs typeface="Georgia"/>
              </a:rPr>
              <a:t>Chennai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5488302" y="14703048"/>
            <a:ext cx="106282" cy="1062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4707559" y="14639616"/>
            <a:ext cx="67691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-30" dirty="0">
                <a:latin typeface="Georgia"/>
                <a:cs typeface="Georgia"/>
              </a:rPr>
              <a:t>Bangalore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5073292" y="17243724"/>
            <a:ext cx="106282" cy="1062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3478606" y="17170142"/>
            <a:ext cx="141351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-35" dirty="0">
                <a:latin typeface="Georgia"/>
                <a:cs typeface="Georgia"/>
              </a:rPr>
              <a:t>Thiruvananthapuram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5731235" y="5866357"/>
            <a:ext cx="146771" cy="14677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5884608" y="5847330"/>
            <a:ext cx="91313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dirty="0">
                <a:latin typeface="Georgia"/>
                <a:cs typeface="Georgia"/>
              </a:rPr>
              <a:t>NEW</a:t>
            </a:r>
            <a:r>
              <a:rPr sz="1200" spc="40" dirty="0">
                <a:latin typeface="Georgia"/>
                <a:cs typeface="Georgia"/>
              </a:rPr>
              <a:t> </a:t>
            </a:r>
            <a:r>
              <a:rPr sz="1200" spc="-35" dirty="0">
                <a:latin typeface="Georgia"/>
                <a:cs typeface="Georgia"/>
              </a:rPr>
              <a:t>DELHI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5619891" y="4651692"/>
            <a:ext cx="106282" cy="10628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4529709" y="3618502"/>
            <a:ext cx="2238375" cy="1309370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1033144" marR="5080" indent="-184150">
              <a:lnSpc>
                <a:spcPts val="2390"/>
              </a:lnSpc>
              <a:spcBef>
                <a:spcPts val="254"/>
              </a:spcBef>
            </a:pPr>
            <a:r>
              <a:rPr sz="2050" spc="35" dirty="0">
                <a:latin typeface="PMingLiU"/>
                <a:cs typeface="PMingLiU"/>
              </a:rPr>
              <a:t>HIMACHAL  </a:t>
            </a:r>
            <a:r>
              <a:rPr sz="2050" spc="85" dirty="0">
                <a:latin typeface="PMingLiU"/>
                <a:cs typeface="PMingLiU"/>
              </a:rPr>
              <a:t>PRADESH</a:t>
            </a:r>
            <a:endParaRPr sz="2050">
              <a:latin typeface="PMingLiU"/>
              <a:cs typeface="PMingLiU"/>
            </a:endParaRPr>
          </a:p>
          <a:p>
            <a:pPr marL="1122680">
              <a:lnSpc>
                <a:spcPts val="1235"/>
              </a:lnSpc>
              <a:spcBef>
                <a:spcPts val="660"/>
              </a:spcBef>
            </a:pPr>
            <a:r>
              <a:rPr sz="1200" spc="-40" dirty="0">
                <a:latin typeface="Georgia"/>
                <a:cs typeface="Georgia"/>
              </a:rPr>
              <a:t>Shimla</a:t>
            </a:r>
            <a:endParaRPr sz="1200">
              <a:latin typeface="Georgia"/>
              <a:cs typeface="Georgia"/>
            </a:endParaRPr>
          </a:p>
          <a:p>
            <a:pPr marL="12700">
              <a:lnSpc>
                <a:spcPts val="2045"/>
              </a:lnSpc>
            </a:pPr>
            <a:r>
              <a:rPr sz="2050" spc="105" dirty="0">
                <a:latin typeface="PMingLiU"/>
                <a:cs typeface="PMingLiU"/>
              </a:rPr>
              <a:t>PUNJAB</a:t>
            </a:r>
            <a:endParaRPr sz="2050">
              <a:latin typeface="PMingLiU"/>
              <a:cs typeface="PMingLiU"/>
            </a:endParaRPr>
          </a:p>
          <a:p>
            <a:pPr marL="388620">
              <a:lnSpc>
                <a:spcPts val="1230"/>
              </a:lnSpc>
            </a:pPr>
            <a:r>
              <a:rPr sz="1200" spc="-25" dirty="0">
                <a:latin typeface="Georgia"/>
                <a:cs typeface="Georgia"/>
              </a:rPr>
              <a:t>Chandigarh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3372760" y="10471963"/>
            <a:ext cx="106282" cy="10628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3377387" y="10544819"/>
            <a:ext cx="54292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-35" dirty="0">
                <a:latin typeface="Georgia"/>
                <a:cs typeface="Georgia"/>
              </a:rPr>
              <a:t>Silvasaa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6713090" y="15340747"/>
            <a:ext cx="106283" cy="10628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6813816" y="15246943"/>
            <a:ext cx="1726564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-40" dirty="0">
                <a:latin typeface="Georgia"/>
                <a:cs typeface="Georgia"/>
              </a:rPr>
              <a:t>Pondicherry</a:t>
            </a:r>
            <a:r>
              <a:rPr sz="1200" spc="75" dirty="0">
                <a:latin typeface="Georgia"/>
                <a:cs typeface="Georgia"/>
              </a:rPr>
              <a:t> </a:t>
            </a:r>
            <a:r>
              <a:rPr sz="1200" spc="-25" dirty="0">
                <a:latin typeface="Georgia"/>
                <a:cs typeface="Georgia"/>
              </a:rPr>
              <a:t>(Puducherry)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14051694" y="15441969"/>
            <a:ext cx="106283" cy="10628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13875080" y="15514761"/>
            <a:ext cx="68262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-10" dirty="0">
                <a:latin typeface="Georgia"/>
                <a:cs typeface="Georgia"/>
              </a:rPr>
              <a:t>Port</a:t>
            </a:r>
            <a:r>
              <a:rPr sz="1200" spc="35" dirty="0">
                <a:latin typeface="Georgia"/>
                <a:cs typeface="Georgia"/>
              </a:rPr>
              <a:t> </a:t>
            </a:r>
            <a:r>
              <a:rPr sz="1200" spc="-15" dirty="0">
                <a:latin typeface="Georgia"/>
                <a:cs typeface="Georgia"/>
              </a:rPr>
              <a:t>Blair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2228950" y="10067075"/>
            <a:ext cx="106282" cy="10628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1725587" y="10139092"/>
            <a:ext cx="1323975" cy="45783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400"/>
              </a:lnSpc>
              <a:spcBef>
                <a:spcPts val="95"/>
              </a:spcBef>
            </a:pPr>
            <a:r>
              <a:rPr sz="1200" spc="-30" dirty="0">
                <a:latin typeface="Georgia"/>
                <a:cs typeface="Georgia"/>
              </a:rPr>
              <a:t>Diu</a:t>
            </a:r>
            <a:endParaRPr sz="1200">
              <a:latin typeface="Georgia"/>
              <a:cs typeface="Georgia"/>
            </a:endParaRPr>
          </a:p>
          <a:p>
            <a:pPr marL="64769">
              <a:lnSpc>
                <a:spcPts val="2000"/>
              </a:lnSpc>
            </a:pPr>
            <a:r>
              <a:rPr sz="1700" spc="70" dirty="0">
                <a:latin typeface="PMingLiU"/>
                <a:cs typeface="PMingLiU"/>
              </a:rPr>
              <a:t>Daman </a:t>
            </a:r>
            <a:r>
              <a:rPr sz="1700" spc="-5" dirty="0">
                <a:latin typeface="PMingLiU"/>
                <a:cs typeface="PMingLiU"/>
              </a:rPr>
              <a:t>&amp;</a:t>
            </a:r>
            <a:r>
              <a:rPr sz="1700" spc="25" dirty="0">
                <a:latin typeface="PMingLiU"/>
                <a:cs typeface="PMingLiU"/>
              </a:rPr>
              <a:t> </a:t>
            </a:r>
            <a:r>
              <a:rPr sz="1700" spc="35" dirty="0">
                <a:latin typeface="PMingLiU"/>
                <a:cs typeface="PMingLiU"/>
              </a:rPr>
              <a:t>Diu</a:t>
            </a:r>
            <a:endParaRPr sz="1700">
              <a:latin typeface="PMingLiU"/>
              <a:cs typeface="PMingLiU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2623716" y="15877224"/>
            <a:ext cx="106282" cy="10628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1077607" y="15522917"/>
            <a:ext cx="1863089" cy="603885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sz="1700" spc="35" dirty="0">
                <a:latin typeface="PMingLiU"/>
                <a:cs typeface="PMingLiU"/>
              </a:rPr>
              <a:t>Lakshadweep</a:t>
            </a:r>
            <a:r>
              <a:rPr sz="1700" spc="5" dirty="0">
                <a:latin typeface="PMingLiU"/>
                <a:cs typeface="PMingLiU"/>
              </a:rPr>
              <a:t> </a:t>
            </a:r>
            <a:r>
              <a:rPr sz="1700" spc="30" dirty="0">
                <a:latin typeface="PMingLiU"/>
                <a:cs typeface="PMingLiU"/>
              </a:rPr>
              <a:t>Islands</a:t>
            </a:r>
            <a:endParaRPr sz="1700">
              <a:latin typeface="PMingLiU"/>
              <a:cs typeface="PMingLiU"/>
            </a:endParaRPr>
          </a:p>
          <a:p>
            <a:pPr marL="1054735">
              <a:lnSpc>
                <a:spcPct val="100000"/>
              </a:lnSpc>
              <a:spcBef>
                <a:spcPts val="430"/>
              </a:spcBef>
            </a:pPr>
            <a:r>
              <a:rPr sz="1200" spc="-15" dirty="0">
                <a:latin typeface="Georgia"/>
                <a:cs typeface="Georgia"/>
              </a:rPr>
              <a:t>Kavarati</a:t>
            </a:r>
            <a:endParaRPr sz="1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108</Words>
  <Application>Microsoft Office PowerPoint</Application>
  <PresentationFormat>Custom</PresentationFormat>
  <Paragraphs>72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PMingLiU</vt:lpstr>
      <vt:lpstr>Calibri</vt:lpstr>
      <vt:lpstr>Georgia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Aakash Arya</dc:creator>
  <cp:lastModifiedBy>AKASH ACKY ARYA</cp:lastModifiedBy>
  <cp:revision>6</cp:revision>
  <dcterms:created xsi:type="dcterms:W3CDTF">2019-08-02T14:00:31Z</dcterms:created>
  <dcterms:modified xsi:type="dcterms:W3CDTF">2019-08-02T17:09:45Z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2010-01-11T00:00:00Z</vt:filetime>
  </property>
  <property fmtid="{D5CDD505-2E9C-101B-9397-08002B2CF9AE}" pid="3" name="Creator">
    <vt:lpwstr>TeX</vt:lpwstr>
  </property>
  <property fmtid="{D5CDD505-2E9C-101B-9397-08002B2CF9AE}" pid="4" name="LastSaved">
    <vt:filetime>2019-08-02T00:00:00Z</vt:filetime>
  </property>
</Properties>
</file>