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85" autoAdjust="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95AE1-DDE4-4A1D-94C8-7A43E66515D0}" type="datetimeFigureOut">
              <a:rPr lang="fr-CA" smtClean="0"/>
              <a:t>2018-06-06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63ED8-1AA2-4F9F-91C9-5BDD94CA556E}" type="slidenum">
              <a:rPr lang="fr-CA" smtClean="0"/>
              <a:t>‹#›</a:t>
            </a:fld>
            <a:endParaRPr lang="fr-CA"/>
          </a:p>
        </p:txBody>
      </p:sp>
    </p:spTree>
    <p:extLst>
      <p:ext uri="{BB962C8B-B14F-4D97-AF65-F5344CB8AC3E}">
        <p14:creationId xmlns:p14="http://schemas.microsoft.com/office/powerpoint/2010/main" val="272243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http://buffaloah.com/h/fargo/illus/source/1.html https://www.quotationof.com/bio/henry-wells.html https://www.geni.com/people/John-Butterfield/4249498993550126175 </a:t>
            </a:r>
            <a:endParaRPr lang="fr-CA" dirty="0"/>
          </a:p>
        </p:txBody>
      </p:sp>
      <p:sp>
        <p:nvSpPr>
          <p:cNvPr id="4" name="Espace réservé du numéro de diapositive 3"/>
          <p:cNvSpPr>
            <a:spLocks noGrp="1"/>
          </p:cNvSpPr>
          <p:nvPr>
            <p:ph type="sldNum" sz="quarter" idx="10"/>
          </p:nvPr>
        </p:nvSpPr>
        <p:spPr/>
        <p:txBody>
          <a:bodyPr/>
          <a:lstStyle/>
          <a:p>
            <a:fld id="{DF563ED8-1AA2-4F9F-91C9-5BDD94CA556E}" type="slidenum">
              <a:rPr lang="fr-CA" smtClean="0"/>
              <a:t>3</a:t>
            </a:fld>
            <a:endParaRPr lang="fr-CA"/>
          </a:p>
        </p:txBody>
      </p:sp>
    </p:spTree>
    <p:extLst>
      <p:ext uri="{BB962C8B-B14F-4D97-AF65-F5344CB8AC3E}">
        <p14:creationId xmlns:p14="http://schemas.microsoft.com/office/powerpoint/2010/main" val="19295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https://www.cnbc.com/2018/01/25/airbnb-adds-amexs-ken-chenault-to-board.html</a:t>
            </a:r>
            <a:endParaRPr lang="fr-CA" dirty="0"/>
          </a:p>
        </p:txBody>
      </p:sp>
      <p:sp>
        <p:nvSpPr>
          <p:cNvPr id="4" name="Espace réservé du numéro de diapositive 3"/>
          <p:cNvSpPr>
            <a:spLocks noGrp="1"/>
          </p:cNvSpPr>
          <p:nvPr>
            <p:ph type="sldNum" sz="quarter" idx="10"/>
          </p:nvPr>
        </p:nvSpPr>
        <p:spPr/>
        <p:txBody>
          <a:bodyPr/>
          <a:lstStyle/>
          <a:p>
            <a:fld id="{DF563ED8-1AA2-4F9F-91C9-5BDD94CA556E}" type="slidenum">
              <a:rPr lang="fr-CA" smtClean="0"/>
              <a:t>4</a:t>
            </a:fld>
            <a:endParaRPr lang="fr-CA"/>
          </a:p>
        </p:txBody>
      </p:sp>
    </p:spTree>
    <p:extLst>
      <p:ext uri="{BB962C8B-B14F-4D97-AF65-F5344CB8AC3E}">
        <p14:creationId xmlns:p14="http://schemas.microsoft.com/office/powerpoint/2010/main" val="169650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https://europeanmovement.eu/promoting-gender-equality-in-politics-the-liberal-way/ </a:t>
            </a:r>
            <a:endParaRPr lang="fr-CA" dirty="0"/>
          </a:p>
        </p:txBody>
      </p:sp>
      <p:sp>
        <p:nvSpPr>
          <p:cNvPr id="4" name="Espace réservé du numéro de diapositive 3"/>
          <p:cNvSpPr>
            <a:spLocks noGrp="1"/>
          </p:cNvSpPr>
          <p:nvPr>
            <p:ph type="sldNum" sz="quarter" idx="10"/>
          </p:nvPr>
        </p:nvSpPr>
        <p:spPr/>
        <p:txBody>
          <a:bodyPr/>
          <a:lstStyle/>
          <a:p>
            <a:fld id="{DF563ED8-1AA2-4F9F-91C9-5BDD94CA556E}" type="slidenum">
              <a:rPr lang="fr-CA" smtClean="0"/>
              <a:t>5</a:t>
            </a:fld>
            <a:endParaRPr lang="fr-CA"/>
          </a:p>
        </p:txBody>
      </p:sp>
    </p:spTree>
    <p:extLst>
      <p:ext uri="{BB962C8B-B14F-4D97-AF65-F5344CB8AC3E}">
        <p14:creationId xmlns:p14="http://schemas.microsoft.com/office/powerpoint/2010/main" val="392835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https://idea-service.ca/poste/coordonnateurtrice-marketing/ </a:t>
            </a:r>
            <a:endParaRPr lang="fr-CA" dirty="0"/>
          </a:p>
        </p:txBody>
      </p:sp>
      <p:sp>
        <p:nvSpPr>
          <p:cNvPr id="4" name="Espace réservé du numéro de diapositive 3"/>
          <p:cNvSpPr>
            <a:spLocks noGrp="1"/>
          </p:cNvSpPr>
          <p:nvPr>
            <p:ph type="sldNum" sz="quarter" idx="10"/>
          </p:nvPr>
        </p:nvSpPr>
        <p:spPr/>
        <p:txBody>
          <a:bodyPr/>
          <a:lstStyle/>
          <a:p>
            <a:fld id="{DF563ED8-1AA2-4F9F-91C9-5BDD94CA556E}" type="slidenum">
              <a:rPr lang="fr-CA" smtClean="0"/>
              <a:t>8</a:t>
            </a:fld>
            <a:endParaRPr lang="fr-CA"/>
          </a:p>
        </p:txBody>
      </p:sp>
    </p:spTree>
    <p:extLst>
      <p:ext uri="{BB962C8B-B14F-4D97-AF65-F5344CB8AC3E}">
        <p14:creationId xmlns:p14="http://schemas.microsoft.com/office/powerpoint/2010/main" val="169400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6/6/2018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American Express</a:t>
            </a:r>
            <a:endParaRPr lang="fr-CA" dirty="0"/>
          </a:p>
        </p:txBody>
      </p:sp>
      <p:sp>
        <p:nvSpPr>
          <p:cNvPr id="3" name="Sous-titre 2"/>
          <p:cNvSpPr>
            <a:spLocks noGrp="1"/>
          </p:cNvSpPr>
          <p:nvPr>
            <p:ph type="subTitle" idx="1"/>
          </p:nvPr>
        </p:nvSpPr>
        <p:spPr/>
        <p:txBody>
          <a:bodyPr/>
          <a:lstStyle/>
          <a:p>
            <a:r>
              <a:rPr lang="fr-CA" dirty="0" smtClean="0"/>
              <a:t>Par: Daniel </a:t>
            </a:r>
            <a:r>
              <a:rPr lang="fr-CA" dirty="0" err="1" smtClean="0"/>
              <a:t>Lowry-whitton</a:t>
            </a:r>
            <a:endParaRPr lang="fr-CA" dirty="0"/>
          </a:p>
        </p:txBody>
      </p:sp>
    </p:spTree>
    <p:extLst>
      <p:ext uri="{BB962C8B-B14F-4D97-AF65-F5344CB8AC3E}">
        <p14:creationId xmlns:p14="http://schemas.microsoft.com/office/powerpoint/2010/main" val="126041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Une Deuxième Langue</a:t>
            </a:r>
            <a:endParaRPr lang="fr-CA" dirty="0"/>
          </a:p>
        </p:txBody>
      </p:sp>
      <p:sp>
        <p:nvSpPr>
          <p:cNvPr id="3" name="Espace réservé du contenu 2"/>
          <p:cNvSpPr>
            <a:spLocks noGrp="1"/>
          </p:cNvSpPr>
          <p:nvPr>
            <p:ph idx="1"/>
          </p:nvPr>
        </p:nvSpPr>
        <p:spPr/>
        <p:txBody>
          <a:bodyPr/>
          <a:lstStyle/>
          <a:p>
            <a:r>
              <a:rPr lang="fr-CA" dirty="0" smtClean="0"/>
              <a:t>American express n’offre pas de services au employés qui ont une deuxième langue. Mais, ils sont reconnu internationalement, donc des personnes qui parlent une autre langue peuvent travailler dans un autre pays. De plus, American Express font une </a:t>
            </a:r>
            <a:r>
              <a:rPr lang="fr-CA" smtClean="0"/>
              <a:t>publicité où </a:t>
            </a:r>
            <a:r>
              <a:rPr lang="fr-CA" dirty="0" smtClean="0"/>
              <a:t>ils disent qu’une deuxième langue est très importante pour une compagnie.</a:t>
            </a:r>
            <a:endParaRPr lang="fr-CA" dirty="0"/>
          </a:p>
        </p:txBody>
      </p:sp>
    </p:spTree>
    <p:extLst>
      <p:ext uri="{BB962C8B-B14F-4D97-AF65-F5344CB8AC3E}">
        <p14:creationId xmlns:p14="http://schemas.microsoft.com/office/powerpoint/2010/main" val="133222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 Futur</a:t>
            </a:r>
            <a:endParaRPr lang="fr-CA" dirty="0"/>
          </a:p>
        </p:txBody>
      </p:sp>
      <p:sp>
        <p:nvSpPr>
          <p:cNvPr id="3" name="Content Placeholder 2"/>
          <p:cNvSpPr>
            <a:spLocks noGrp="1"/>
          </p:cNvSpPr>
          <p:nvPr>
            <p:ph idx="1"/>
          </p:nvPr>
        </p:nvSpPr>
        <p:spPr/>
        <p:txBody>
          <a:bodyPr/>
          <a:lstStyle/>
          <a:p>
            <a:r>
              <a:rPr lang="fr-CA" dirty="0" smtClean="0"/>
              <a:t>Selon moi, American Express est en très bonne mains. Le fait qu’il y a tellement de respect pour les employés et pour les clients est exceptionnelle pour du succès. Avec des valeurs et des visions et de l’intégrité pour sa compagnie, American Express continuera de s’avancer en tant que compagnie </a:t>
            </a:r>
            <a:r>
              <a:rPr lang="fr-CA" smtClean="0"/>
              <a:t>sur l’échelle. </a:t>
            </a:r>
            <a:endParaRPr lang="fr-CA" dirty="0"/>
          </a:p>
        </p:txBody>
      </p:sp>
    </p:spTree>
    <p:extLst>
      <p:ext uri="{BB962C8B-B14F-4D97-AF65-F5344CB8AC3E}">
        <p14:creationId xmlns:p14="http://schemas.microsoft.com/office/powerpoint/2010/main" val="248332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Siège Sociale</a:t>
            </a:r>
            <a:endParaRPr lang="fr-CA" dirty="0"/>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139" y="1261167"/>
            <a:ext cx="6313346" cy="4845565"/>
          </a:xfrm>
        </p:spPr>
      </p:pic>
      <p:sp>
        <p:nvSpPr>
          <p:cNvPr id="5" name="ZoneTexte 4"/>
          <p:cNvSpPr txBox="1"/>
          <p:nvPr/>
        </p:nvSpPr>
        <p:spPr>
          <a:xfrm>
            <a:off x="2975020" y="6106732"/>
            <a:ext cx="5847008" cy="369332"/>
          </a:xfrm>
          <a:prstGeom prst="rect">
            <a:avLst/>
          </a:prstGeom>
          <a:noFill/>
        </p:spPr>
        <p:txBody>
          <a:bodyPr wrap="square" rtlCol="0">
            <a:spAutoFit/>
          </a:bodyPr>
          <a:lstStyle/>
          <a:p>
            <a:r>
              <a:rPr lang="fr-CA" dirty="0" smtClean="0"/>
              <a:t>New York, New York, États-Unis</a:t>
            </a:r>
            <a:endParaRPr lang="fr-CA" dirty="0"/>
          </a:p>
        </p:txBody>
      </p:sp>
    </p:spTree>
    <p:extLst>
      <p:ext uri="{BB962C8B-B14F-4D97-AF65-F5344CB8AC3E}">
        <p14:creationId xmlns:p14="http://schemas.microsoft.com/office/powerpoint/2010/main" val="175813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Fondateurs </a:t>
            </a:r>
            <a:endParaRPr lang="fr-CA" dirty="0"/>
          </a:p>
        </p:txBody>
      </p:sp>
      <p:sp>
        <p:nvSpPr>
          <p:cNvPr id="3" name="Espace réservé du contenu 2"/>
          <p:cNvSpPr>
            <a:spLocks noGrp="1"/>
          </p:cNvSpPr>
          <p:nvPr>
            <p:ph idx="1"/>
          </p:nvPr>
        </p:nvSpPr>
        <p:spPr>
          <a:xfrm>
            <a:off x="1103312" y="2052918"/>
            <a:ext cx="10719494" cy="4195481"/>
          </a:xfrm>
        </p:spPr>
        <p:txBody>
          <a:bodyPr/>
          <a:lstStyle/>
          <a:p>
            <a:pPr marL="0" indent="0">
              <a:buNone/>
            </a:pPr>
            <a:r>
              <a:rPr lang="fr-CA" dirty="0" smtClean="0"/>
              <a:t>William Fargo					    Henry Wells					John Warren Butterfield</a:t>
            </a: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2579527"/>
            <a:ext cx="3137146" cy="3868542"/>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77" y="2579527"/>
            <a:ext cx="2709804" cy="3868542"/>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8532" y="2575486"/>
            <a:ext cx="3304604" cy="3872583"/>
          </a:xfrm>
          <a:prstGeom prst="rect">
            <a:avLst/>
          </a:prstGeom>
        </p:spPr>
      </p:pic>
    </p:spTree>
    <p:extLst>
      <p:ext uri="{BB962C8B-B14F-4D97-AF65-F5344CB8AC3E}">
        <p14:creationId xmlns:p14="http://schemas.microsoft.com/office/powerpoint/2010/main" val="422049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Président</a:t>
            </a:r>
            <a:endParaRPr lang="fr-CA" dirty="0"/>
          </a:p>
        </p:txBody>
      </p:sp>
      <p:sp>
        <p:nvSpPr>
          <p:cNvPr id="3" name="Espace réservé du contenu 2"/>
          <p:cNvSpPr>
            <a:spLocks noGrp="1"/>
          </p:cNvSpPr>
          <p:nvPr>
            <p:ph idx="1"/>
          </p:nvPr>
        </p:nvSpPr>
        <p:spPr/>
        <p:txBody>
          <a:bodyPr/>
          <a:lstStyle/>
          <a:p>
            <a:pPr marL="0" indent="0">
              <a:buNone/>
            </a:pPr>
            <a:r>
              <a:rPr lang="fr-CA" dirty="0" smtClean="0"/>
              <a:t>Kenneth </a:t>
            </a:r>
            <a:r>
              <a:rPr lang="fr-CA" dirty="0" err="1" smtClean="0"/>
              <a:t>Chenault</a:t>
            </a: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361" y="2424393"/>
            <a:ext cx="7538492" cy="4238624"/>
          </a:xfrm>
          <a:prstGeom prst="rect">
            <a:avLst/>
          </a:prstGeom>
        </p:spPr>
      </p:pic>
    </p:spTree>
    <p:extLst>
      <p:ext uri="{BB962C8B-B14F-4D97-AF65-F5344CB8AC3E}">
        <p14:creationId xmlns:p14="http://schemas.microsoft.com/office/powerpoint/2010/main" val="297662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Nombre d’employés</a:t>
            </a:r>
            <a:endParaRPr lang="fr-CA" dirty="0"/>
          </a:p>
        </p:txBody>
      </p:sp>
      <p:sp>
        <p:nvSpPr>
          <p:cNvPr id="3" name="Espace réservé du contenu 2"/>
          <p:cNvSpPr>
            <a:spLocks noGrp="1"/>
          </p:cNvSpPr>
          <p:nvPr>
            <p:ph idx="1"/>
          </p:nvPr>
        </p:nvSpPr>
        <p:spPr/>
        <p:txBody>
          <a:bodyPr/>
          <a:lstStyle/>
          <a:p>
            <a:r>
              <a:rPr lang="fr-CA" dirty="0" smtClean="0"/>
              <a:t>American Express a plus de 54500 employés dans plus de 40 pays.</a:t>
            </a:r>
          </a:p>
          <a:p>
            <a:r>
              <a:rPr lang="fr-CA" dirty="0" smtClean="0"/>
              <a:t>Plus de 50% des employés mondiales sont des femmes, de plus 21% du conseil d’administration sont des femmes. </a:t>
            </a: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388" y="3152284"/>
            <a:ext cx="5060387" cy="3577128"/>
          </a:xfrm>
          <a:prstGeom prst="rect">
            <a:avLst/>
          </a:prstGeom>
        </p:spPr>
      </p:pic>
    </p:spTree>
    <p:extLst>
      <p:ext uri="{BB962C8B-B14F-4D97-AF65-F5344CB8AC3E}">
        <p14:creationId xmlns:p14="http://schemas.microsoft.com/office/powerpoint/2010/main" val="128749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Valeurs</a:t>
            </a:r>
            <a:endParaRPr lang="fr-CA" dirty="0"/>
          </a:p>
        </p:txBody>
      </p:sp>
      <p:sp>
        <p:nvSpPr>
          <p:cNvPr id="3" name="Espace réservé du contenu 2"/>
          <p:cNvSpPr>
            <a:spLocks noGrp="1"/>
          </p:cNvSpPr>
          <p:nvPr>
            <p:ph idx="1"/>
          </p:nvPr>
        </p:nvSpPr>
        <p:spPr/>
        <p:txBody>
          <a:bodyPr/>
          <a:lstStyle/>
          <a:p>
            <a:r>
              <a:rPr lang="fr-CA" dirty="0" smtClean="0"/>
              <a:t>Relations clientèle: Ils développent des relations pour créer une différence positive dans la vie de leur clients.</a:t>
            </a:r>
          </a:p>
          <a:p>
            <a:r>
              <a:rPr lang="fr-CA" dirty="0" smtClean="0"/>
              <a:t>Intégrité: Ils tiennent tous leurs services à cœur et assurent qu’ils ont les plus hautes standards.</a:t>
            </a:r>
          </a:p>
          <a:p>
            <a:r>
              <a:rPr lang="fr-CA" dirty="0" smtClean="0"/>
              <a:t>Qualité: Ils surpassent les attentes de leur clients pour offrir un service exceptionnel.</a:t>
            </a:r>
          </a:p>
          <a:p>
            <a:r>
              <a:rPr lang="fr-CA" dirty="0" smtClean="0"/>
              <a:t>Travail d’équipe: Ils travaillent ensemble avec les employés, les clients, à travers le monde, pour assurer le succès de la compagnie.</a:t>
            </a:r>
          </a:p>
        </p:txBody>
      </p:sp>
    </p:spTree>
    <p:extLst>
      <p:ext uri="{BB962C8B-B14F-4D97-AF65-F5344CB8AC3E}">
        <p14:creationId xmlns:p14="http://schemas.microsoft.com/office/powerpoint/2010/main" val="132293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Vision</a:t>
            </a:r>
            <a:endParaRPr lang="fr-CA" dirty="0"/>
          </a:p>
        </p:txBody>
      </p:sp>
      <p:sp>
        <p:nvSpPr>
          <p:cNvPr id="3" name="Espace réservé du contenu 2"/>
          <p:cNvSpPr>
            <a:spLocks noGrp="1"/>
          </p:cNvSpPr>
          <p:nvPr>
            <p:ph idx="1"/>
          </p:nvPr>
        </p:nvSpPr>
        <p:spPr/>
        <p:txBody>
          <a:bodyPr>
            <a:noAutofit/>
          </a:bodyPr>
          <a:lstStyle/>
          <a:p>
            <a:pPr marL="0" indent="0">
              <a:buNone/>
            </a:pPr>
            <a:r>
              <a:rPr lang="fr-CA" sz="4400" dirty="0" smtClean="0"/>
              <a:t>« On travaille fort à chaque jour pour qu’American Express est la compagnie de service la plus respecté au monde. »</a:t>
            </a:r>
            <a:endParaRPr lang="fr-CA" sz="4400" dirty="0"/>
          </a:p>
        </p:txBody>
      </p:sp>
    </p:spTree>
    <p:extLst>
      <p:ext uri="{BB962C8B-B14F-4D97-AF65-F5344CB8AC3E}">
        <p14:creationId xmlns:p14="http://schemas.microsoft.com/office/powerpoint/2010/main" val="217279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Centre de carrières</a:t>
            </a:r>
            <a:endParaRPr lang="fr-CA" dirty="0"/>
          </a:p>
        </p:txBody>
      </p:sp>
      <p:sp>
        <p:nvSpPr>
          <p:cNvPr id="3" name="Espace réservé du contenu 2"/>
          <p:cNvSpPr>
            <a:spLocks noGrp="1"/>
          </p:cNvSpPr>
          <p:nvPr>
            <p:ph idx="1"/>
          </p:nvPr>
        </p:nvSpPr>
        <p:spPr/>
        <p:txBody>
          <a:bodyPr/>
          <a:lstStyle/>
          <a:p>
            <a:r>
              <a:rPr lang="fr-CA" dirty="0" smtClean="0"/>
              <a:t>Marketing</a:t>
            </a:r>
          </a:p>
          <a:p>
            <a:r>
              <a:rPr lang="fr-CA" dirty="0" smtClean="0"/>
              <a:t>Ressources Humaines</a:t>
            </a:r>
          </a:p>
          <a:p>
            <a:r>
              <a:rPr lang="fr-CA" dirty="0" smtClean="0"/>
              <a:t>Ventes</a:t>
            </a:r>
          </a:p>
          <a:p>
            <a:r>
              <a:rPr lang="fr-CA" dirty="0" smtClean="0"/>
              <a:t>Finances</a:t>
            </a:r>
          </a:p>
          <a:p>
            <a:r>
              <a:rPr lang="fr-CA" dirty="0" smtClean="0"/>
              <a:t>Affaires Publiques</a:t>
            </a:r>
          </a:p>
          <a:p>
            <a:r>
              <a:rPr lang="fr-CA" dirty="0" smtClean="0"/>
              <a:t>Gestion de compte</a:t>
            </a:r>
          </a:p>
          <a:p>
            <a:r>
              <a:rPr lang="fr-CA" dirty="0" smtClean="0"/>
              <a:t>Technologie</a:t>
            </a: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488" y="1853248"/>
            <a:ext cx="6984999" cy="3929062"/>
          </a:xfrm>
          <a:prstGeom prst="rect">
            <a:avLst/>
          </a:prstGeom>
        </p:spPr>
      </p:pic>
    </p:spTree>
    <p:extLst>
      <p:ext uri="{BB962C8B-B14F-4D97-AF65-F5344CB8AC3E}">
        <p14:creationId xmlns:p14="http://schemas.microsoft.com/office/powerpoint/2010/main" val="276124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Conditions de travail</a:t>
            </a:r>
            <a:endParaRPr lang="fr-CA" dirty="0"/>
          </a:p>
        </p:txBody>
      </p:sp>
      <p:sp>
        <p:nvSpPr>
          <p:cNvPr id="3" name="Espace réservé du contenu 2"/>
          <p:cNvSpPr>
            <a:spLocks noGrp="1"/>
          </p:cNvSpPr>
          <p:nvPr>
            <p:ph idx="1"/>
          </p:nvPr>
        </p:nvSpPr>
        <p:spPr/>
        <p:txBody>
          <a:bodyPr/>
          <a:lstStyle/>
          <a:p>
            <a:r>
              <a:rPr lang="fr-CA" dirty="0" smtClean="0"/>
              <a:t>79% des employés sont couverts par assurance santé.</a:t>
            </a:r>
          </a:p>
          <a:p>
            <a:r>
              <a:rPr lang="fr-CA" dirty="0" smtClean="0"/>
              <a:t>Moyenne de remboursement de </a:t>
            </a:r>
            <a:r>
              <a:rPr lang="fr-CA" dirty="0" err="1" smtClean="0"/>
              <a:t>tuition</a:t>
            </a:r>
            <a:r>
              <a:rPr lang="fr-CA" dirty="0" smtClean="0"/>
              <a:t>: 2800$</a:t>
            </a:r>
          </a:p>
          <a:p>
            <a:r>
              <a:rPr lang="fr-CA" dirty="0" smtClean="0"/>
              <a:t>28 jours de congé par année pour employés à temps plein et temps partiel.</a:t>
            </a:r>
          </a:p>
          <a:p>
            <a:r>
              <a:rPr lang="fr-CA" dirty="0" smtClean="0"/>
              <a:t>Horaire de </a:t>
            </a:r>
            <a:r>
              <a:rPr lang="fr-CA" dirty="0" err="1" smtClean="0"/>
              <a:t>travial</a:t>
            </a:r>
            <a:r>
              <a:rPr lang="fr-CA" dirty="0" smtClean="0"/>
              <a:t> flexible</a:t>
            </a:r>
          </a:p>
          <a:p>
            <a:r>
              <a:rPr lang="fr-CA" dirty="0" smtClean="0"/>
              <a:t>Plusieurs services au travail</a:t>
            </a:r>
          </a:p>
          <a:p>
            <a:r>
              <a:rPr lang="fr-CA" dirty="0" smtClean="0"/>
              <a:t>130 jours de congé de maternité payé</a:t>
            </a:r>
          </a:p>
          <a:p>
            <a:r>
              <a:rPr lang="fr-CA" dirty="0" smtClean="0"/>
              <a:t> Employés très diversifiés</a:t>
            </a:r>
            <a:endParaRPr lang="fr-CA" dirty="0"/>
          </a:p>
        </p:txBody>
      </p:sp>
      <p:cxnSp>
        <p:nvCxnSpPr>
          <p:cNvPr id="5" name="Connecteur droit avec flèche 4"/>
          <p:cNvCxnSpPr/>
          <p:nvPr/>
        </p:nvCxnSpPr>
        <p:spPr>
          <a:xfrm>
            <a:off x="4872038" y="4286250"/>
            <a:ext cx="1343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 5"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240" y="3790881"/>
            <a:ext cx="5611008" cy="990738"/>
          </a:xfrm>
          <a:prstGeom prst="rect">
            <a:avLst/>
          </a:prstGeom>
        </p:spPr>
      </p:pic>
      <p:pic>
        <p:nvPicPr>
          <p:cNvPr id="7" name="Image 6"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4870662"/>
            <a:ext cx="1600348" cy="1916112"/>
          </a:xfrm>
          <a:prstGeom prst="rect">
            <a:avLst/>
          </a:prstGeom>
        </p:spPr>
      </p:pic>
    </p:spTree>
    <p:extLst>
      <p:ext uri="{BB962C8B-B14F-4D97-AF65-F5344CB8AC3E}">
        <p14:creationId xmlns:p14="http://schemas.microsoft.com/office/powerpoint/2010/main" val="372324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TotalTime>
  <Words>351</Words>
  <Application>Microsoft Office PowerPoint</Application>
  <PresentationFormat>Widescreen</PresentationFormat>
  <Paragraphs>46</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American Express</vt:lpstr>
      <vt:lpstr>Siège Sociale</vt:lpstr>
      <vt:lpstr>Fondateurs </vt:lpstr>
      <vt:lpstr>Président</vt:lpstr>
      <vt:lpstr>Nombre d’employés</vt:lpstr>
      <vt:lpstr>Valeurs</vt:lpstr>
      <vt:lpstr>Vision</vt:lpstr>
      <vt:lpstr>Centre de carrières</vt:lpstr>
      <vt:lpstr>Conditions de travail</vt:lpstr>
      <vt:lpstr>Une Deuxième Langue</vt:lpstr>
      <vt:lpstr>Le Futur</vt:lpstr>
    </vt:vector>
  </TitlesOfParts>
  <Company>Conseil scolaire Viamonde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Express</dc:title>
  <dc:creator>Lowry-Whitton, Daniel</dc:creator>
  <cp:lastModifiedBy>Andrew Whitton</cp:lastModifiedBy>
  <cp:revision>7</cp:revision>
  <dcterms:created xsi:type="dcterms:W3CDTF">2018-06-06T16:02:32Z</dcterms:created>
  <dcterms:modified xsi:type="dcterms:W3CDTF">2018-06-06T21:47:39Z</dcterms:modified>
</cp:coreProperties>
</file>