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00DC30-2CD8-4F6C-B748-950BA22B04CA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936966-004F-4E18-A7CD-2AF65BFFA3EE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 dirty="0" smtClean="0"/>
              <a:t>Picture descriptions, role plays and a mock debate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Speaking tasks for intermediate oral exams</a:t>
            </a:r>
            <a:endParaRPr lang="hu-HU" dirty="0"/>
          </a:p>
        </p:txBody>
      </p:sp>
      <p:pic>
        <p:nvPicPr>
          <p:cNvPr id="4" name="Kép 3" descr="letölté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365104"/>
            <a:ext cx="3313320" cy="2204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your participation</a:t>
            </a:r>
            <a:r>
              <a:rPr lang="hu-HU" dirty="0" smtClean="0"/>
              <a:t>!</a:t>
            </a:r>
            <a:r>
              <a:rPr lang="en-GB" dirty="0" smtClean="0">
                <a:sym typeface="Wingdings" pitchFamily="2" charset="2"/>
              </a:rPr>
              <a:t></a:t>
            </a:r>
            <a:r>
              <a:rPr lang="hu-HU" dirty="0" smtClean="0">
                <a:sym typeface="Wingdings" pitchFamily="2" charset="2"/>
              </a:rPr>
              <a:t/>
            </a:r>
            <a:br>
              <a:rPr lang="hu-HU" dirty="0" smtClean="0">
                <a:sym typeface="Wingdings" pitchFamily="2" charset="2"/>
              </a:rPr>
            </a:br>
            <a:endParaRPr lang="en-GB" dirty="0"/>
          </a:p>
        </p:txBody>
      </p:sp>
      <p:pic>
        <p:nvPicPr>
          <p:cNvPr id="4" name="Kép 3" descr="64128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068960"/>
            <a:ext cx="4993733" cy="3283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Eating out</a:t>
            </a:r>
            <a:endParaRPr lang="en-AU" dirty="0"/>
          </a:p>
        </p:txBody>
      </p:sp>
      <p:pic>
        <p:nvPicPr>
          <p:cNvPr id="4" name="Tartalom helye 3" descr="letölté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555479" cy="2366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n-EATING-OUT-large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5" y="1556793"/>
            <a:ext cx="4311403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2_20372_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789040"/>
            <a:ext cx="5630821" cy="2856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You are a customer at a restaurant. Sadly, you are dissatisfied with the food you get. Moreover, you find the place cold and dirty. You are not content with the waiter’s </a:t>
            </a:r>
            <a:r>
              <a:rPr lang="en-US" dirty="0" err="1" smtClean="0"/>
              <a:t>behaviour</a:t>
            </a:r>
            <a:r>
              <a:rPr lang="en-US" dirty="0" smtClean="0"/>
              <a:t> either. You are very upset. Call the manager and…</a:t>
            </a:r>
          </a:p>
          <a:p>
            <a:pPr lvl="0"/>
            <a:r>
              <a:rPr lang="en-GB" dirty="0" smtClean="0"/>
              <a:t>Complain about the quality of the food and service.  (Mention concrete problems, for example, the food is inedible, too cold, too hot, too fatty, too spicy, tasteless, etc.)</a:t>
            </a:r>
          </a:p>
          <a:p>
            <a:pPr lvl="0"/>
            <a:r>
              <a:rPr lang="en-GB" dirty="0" smtClean="0"/>
              <a:t>Ask for some compensation.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play</a:t>
            </a:r>
            <a:endParaRPr lang="en-GB" dirty="0"/>
          </a:p>
        </p:txBody>
      </p:sp>
      <p:pic>
        <p:nvPicPr>
          <p:cNvPr id="4" name="Kép 3" descr="angry-restaurant-custo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5775" y="4725144"/>
            <a:ext cx="2573476" cy="194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5445224"/>
            <a:ext cx="7924800" cy="72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Celebrations</a:t>
            </a:r>
            <a:endParaRPr lang="en-GB" sz="3600" dirty="0"/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8" y="404665"/>
            <a:ext cx="4045991" cy="2692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eas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620688"/>
            <a:ext cx="4139952" cy="2587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Happy-Labour-Day-Greeting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509120"/>
            <a:ext cx="4988991" cy="1846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708920"/>
            <a:ext cx="3901405" cy="2340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Your brother/sister has graduated form the university recently and you want to organise a big surprise party for him/her.</a:t>
            </a:r>
          </a:p>
          <a:p>
            <a:pPr lvl="0"/>
            <a:r>
              <a:rPr lang="en-GB" dirty="0" smtClean="0"/>
              <a:t>Call the owner of a popular pub in your hometown and…</a:t>
            </a:r>
          </a:p>
          <a:p>
            <a:pPr lvl="0"/>
            <a:r>
              <a:rPr lang="en-GB" dirty="0" smtClean="0"/>
              <a:t>Book a table.</a:t>
            </a:r>
          </a:p>
          <a:p>
            <a:pPr lvl="0"/>
            <a:r>
              <a:rPr lang="en-GB" dirty="0" smtClean="0"/>
              <a:t>Tell him/her the number of the guests.</a:t>
            </a:r>
          </a:p>
          <a:p>
            <a:pPr lvl="0"/>
            <a:r>
              <a:rPr lang="en-GB" dirty="0" smtClean="0"/>
              <a:t>Tell him/her when you want to have this party.</a:t>
            </a:r>
          </a:p>
          <a:p>
            <a:pPr lvl="0"/>
            <a:r>
              <a:rPr lang="en-GB" dirty="0" smtClean="0"/>
              <a:t>Ask him/her about the menu and prices</a:t>
            </a:r>
          </a:p>
          <a:p>
            <a:pPr lvl="0"/>
            <a:r>
              <a:rPr lang="en-GB" dirty="0" smtClean="0"/>
              <a:t>Ask him/her if he/she can provide you a separate room for dancing.</a:t>
            </a:r>
          </a:p>
          <a:p>
            <a:pPr lvl="0"/>
            <a:r>
              <a:rPr lang="en-GB" dirty="0" smtClean="0"/>
              <a:t>Ask him/her about the opening hours of the restaurant.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play</a:t>
            </a:r>
            <a:endParaRPr lang="en-GB" dirty="0"/>
          </a:p>
        </p:txBody>
      </p:sp>
      <p:pic>
        <p:nvPicPr>
          <p:cNvPr id="4" name="Kép 3" descr="planning-a-party-ambr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32656"/>
            <a:ext cx="1646566" cy="1013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88641"/>
            <a:ext cx="3733007" cy="2090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Kép 2" descr="letölté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1" y="1916833"/>
            <a:ext cx="4448323" cy="2499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9" y="260649"/>
            <a:ext cx="3805015" cy="213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Truth-About-Addi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780928"/>
            <a:ext cx="2913856" cy="3889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letölté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005064"/>
            <a:ext cx="3744416" cy="267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GB" dirty="0" smtClean="0"/>
              <a:t>Your flatmate is addicted to computers, however, he/she is not aware of it. He/she is always sits in front of his/her computer and does nothing else.</a:t>
            </a:r>
          </a:p>
          <a:p>
            <a:pPr lvl="0"/>
            <a:r>
              <a:rPr lang="en-GB" dirty="0" smtClean="0"/>
              <a:t>Tell him/her about the possible dangers of computers.</a:t>
            </a:r>
          </a:p>
          <a:p>
            <a:pPr lvl="0"/>
            <a:r>
              <a:rPr lang="en-GB" dirty="0" smtClean="0"/>
              <a:t>Recommend him/her some useful activities instead of playing computer games all the time.</a:t>
            </a:r>
          </a:p>
          <a:p>
            <a:pPr lvl="0"/>
            <a:r>
              <a:rPr lang="en-GB" dirty="0" smtClean="0"/>
              <a:t>Offer your help.</a:t>
            </a:r>
            <a:endParaRPr lang="hu-HU" dirty="0" smtClean="0"/>
          </a:p>
          <a:p>
            <a:pPr lvl="0"/>
            <a:r>
              <a:rPr lang="en-GB" dirty="0" smtClean="0"/>
              <a:t>Be very convincing. </a:t>
            </a:r>
          </a:p>
          <a:p>
            <a:pPr lvl="0"/>
            <a:endParaRPr lang="en-GB" dirty="0" smtClean="0"/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0" dirty="0" smtClean="0"/>
              <a:t>Role play</a:t>
            </a:r>
            <a:endParaRPr lang="en-GB" sz="3200" b="0" dirty="0"/>
          </a:p>
        </p:txBody>
      </p:sp>
      <p:pic>
        <p:nvPicPr>
          <p:cNvPr id="5" name="Kép 4" descr="mousepot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005064"/>
            <a:ext cx="3074820" cy="2304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Work and education</a:t>
            </a:r>
            <a:endParaRPr lang="en-GB" b="1" dirty="0"/>
          </a:p>
        </p:txBody>
      </p:sp>
      <p:pic>
        <p:nvPicPr>
          <p:cNvPr id="3" name="Kép 2" descr="work_211939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340768"/>
            <a:ext cx="4972579" cy="3111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 descr="9e8ba3259e1495ee5dfcf19aee96c58f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3068961"/>
            <a:ext cx="4247919" cy="2831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yourstory-educ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797152"/>
            <a:ext cx="3851920" cy="1925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 smtClean="0"/>
              <a:t>You think working at home (</a:t>
            </a:r>
            <a:r>
              <a:rPr lang="en-GB" sz="2800" dirty="0" err="1" smtClean="0"/>
              <a:t>teleworking</a:t>
            </a:r>
            <a:r>
              <a:rPr lang="en-GB" sz="2800" dirty="0" smtClean="0"/>
              <a:t>/telecommuting) is really good. However, your partner does not think the same. Try to convince him/her. Tell him/her about the advantages of </a:t>
            </a:r>
            <a:r>
              <a:rPr lang="en-GB" sz="2800" dirty="0" err="1" smtClean="0"/>
              <a:t>telework</a:t>
            </a:r>
            <a:r>
              <a:rPr lang="hu-HU" sz="2800" dirty="0" smtClean="0"/>
              <a:t>.</a:t>
            </a:r>
          </a:p>
          <a:p>
            <a:pPr lvl="0">
              <a:buNone/>
            </a:pPr>
            <a:endParaRPr lang="en-GB" sz="2800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Mock debate</a:t>
            </a:r>
            <a:endParaRPr lang="en-GB" dirty="0"/>
          </a:p>
        </p:txBody>
      </p:sp>
      <p:pic>
        <p:nvPicPr>
          <p:cNvPr id="4" name="Kép 3" descr="apcnews201189880707-238_mainImage1.jp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17032"/>
            <a:ext cx="3884633" cy="2591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</TotalTime>
  <Words>309</Words>
  <Application>Microsoft Office PowerPoint</Application>
  <PresentationFormat>Ekran Gösterisi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Papír</vt:lpstr>
      <vt:lpstr>Speaking tasks for intermediate oral exams</vt:lpstr>
      <vt:lpstr>Eating out</vt:lpstr>
      <vt:lpstr>Role play</vt:lpstr>
      <vt:lpstr>PowerPoint Sunusu</vt:lpstr>
      <vt:lpstr>Role play</vt:lpstr>
      <vt:lpstr>PowerPoint Sunusu</vt:lpstr>
      <vt:lpstr>Role play</vt:lpstr>
      <vt:lpstr>Work and education</vt:lpstr>
      <vt:lpstr>Mock debate</vt:lpstr>
      <vt:lpstr>Thank you for your participation!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tasks for intermediate oral exams</dc:title>
  <dc:creator>Ági</dc:creator>
  <cp:lastModifiedBy>User</cp:lastModifiedBy>
  <cp:revision>3</cp:revision>
  <dcterms:created xsi:type="dcterms:W3CDTF">2016-01-22T12:31:16Z</dcterms:created>
  <dcterms:modified xsi:type="dcterms:W3CDTF">2018-07-03T13:24:26Z</dcterms:modified>
</cp:coreProperties>
</file>