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6/12/2018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6/12/2018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6/12/2018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6/12/2018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6/12/2018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6/12/2018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6/12/2018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6/12/2018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55EC91-8689-43D3-8ED4-831275B83582}"/>
              </a:ext>
            </a:extLst>
          </p:cNvPr>
          <p:cNvSpPr>
            <a:spLocks noGrp="1"/>
          </p:cNvSpPr>
          <p:nvPr>
            <p:ph type="ctrTitle"/>
          </p:nvPr>
        </p:nvSpPr>
        <p:spPr/>
        <p:txBody>
          <a:bodyPr/>
          <a:lstStyle/>
          <a:p>
            <a:r>
              <a:rPr lang="es-ES" dirty="0"/>
              <a:t>DISEÑO DE </a:t>
            </a:r>
            <a:r>
              <a:rPr lang="es-ES" dirty="0" err="1"/>
              <a:t>UNa</a:t>
            </a:r>
            <a:r>
              <a:rPr lang="es-ES" dirty="0"/>
              <a:t> imagen corporativa</a:t>
            </a:r>
          </a:p>
        </p:txBody>
      </p:sp>
      <p:sp>
        <p:nvSpPr>
          <p:cNvPr id="3" name="Subtítulo 2">
            <a:extLst>
              <a:ext uri="{FF2B5EF4-FFF2-40B4-BE49-F238E27FC236}">
                <a16:creationId xmlns:a16="http://schemas.microsoft.com/office/drawing/2014/main" id="{8DF56659-A949-453E-89D7-19BF1F522CE0}"/>
              </a:ext>
            </a:extLst>
          </p:cNvPr>
          <p:cNvSpPr>
            <a:spLocks noGrp="1"/>
          </p:cNvSpPr>
          <p:nvPr>
            <p:ph type="subTitle" idx="1"/>
          </p:nvPr>
        </p:nvSpPr>
        <p:spPr/>
        <p:txBody>
          <a:bodyPr/>
          <a:lstStyle/>
          <a:p>
            <a:r>
              <a:rPr lang="es-ES" dirty="0" err="1"/>
              <a:t>e.p.v</a:t>
            </a:r>
            <a:r>
              <a:rPr lang="es-ES" dirty="0"/>
              <a:t>.</a:t>
            </a:r>
          </a:p>
        </p:txBody>
      </p:sp>
    </p:spTree>
    <p:extLst>
      <p:ext uri="{BB962C8B-B14F-4D97-AF65-F5344CB8AC3E}">
        <p14:creationId xmlns:p14="http://schemas.microsoft.com/office/powerpoint/2010/main" val="2291201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EDB5A7-43D5-46A2-B932-47DBB701E99A}"/>
              </a:ext>
            </a:extLst>
          </p:cNvPr>
          <p:cNvSpPr>
            <a:spLocks noGrp="1"/>
          </p:cNvSpPr>
          <p:nvPr>
            <p:ph type="title"/>
          </p:nvPr>
        </p:nvSpPr>
        <p:spPr/>
        <p:txBody>
          <a:bodyPr/>
          <a:lstStyle/>
          <a:p>
            <a:r>
              <a:rPr lang="es-ES" dirty="0"/>
              <a:t>¿qué es una imagen corporativa? </a:t>
            </a:r>
          </a:p>
        </p:txBody>
      </p:sp>
      <p:sp>
        <p:nvSpPr>
          <p:cNvPr id="3" name="Marcador de contenido 2">
            <a:extLst>
              <a:ext uri="{FF2B5EF4-FFF2-40B4-BE49-F238E27FC236}">
                <a16:creationId xmlns:a16="http://schemas.microsoft.com/office/drawing/2014/main" id="{F457042C-DDF9-47E6-97BA-5F4E889614ED}"/>
              </a:ext>
            </a:extLst>
          </p:cNvPr>
          <p:cNvSpPr>
            <a:spLocks noGrp="1"/>
          </p:cNvSpPr>
          <p:nvPr>
            <p:ph idx="1"/>
          </p:nvPr>
        </p:nvSpPr>
        <p:spPr/>
        <p:txBody>
          <a:bodyPr>
            <a:normAutofit fontScale="85000" lnSpcReduction="10000"/>
          </a:bodyPr>
          <a:lstStyle/>
          <a:p>
            <a:pPr fontAlgn="base"/>
            <a:r>
              <a:rPr lang="es-ES" dirty="0"/>
              <a:t>Es un diseño generalmente aceptado de lo que una compañía "significa". Es decir, de como se percibe dicha empresa. Es creada sobre todo por los expertos de diseño gráfico, utilizando principalmente campañas comunicacionales, plataformas web (páginas web, redes sociales) y otras formas de promoción. </a:t>
            </a:r>
          </a:p>
          <a:p>
            <a:pPr fontAlgn="base"/>
            <a:r>
              <a:rPr lang="es-ES" dirty="0"/>
              <a:t>Típicamente, una imagen corporativa se diseña para ser atractiva al público, de modo que la compañía pueda provocar un interés entre los consumidores</a:t>
            </a:r>
          </a:p>
          <a:p>
            <a:pPr marL="0" indent="0" fontAlgn="base">
              <a:buNone/>
            </a:pPr>
            <a:endParaRPr lang="es-ES" dirty="0"/>
          </a:p>
          <a:p>
            <a:pPr fontAlgn="base"/>
            <a:r>
              <a:rPr lang="es-ES" dirty="0"/>
              <a:t>Diseña tu imagen teniendo siempre en cuenta los siguientes requisitos:</a:t>
            </a:r>
          </a:p>
          <a:p>
            <a:pPr marL="457200" indent="-457200" fontAlgn="base">
              <a:buFont typeface="+mj-lt"/>
              <a:buAutoNum type="arabicPeriod"/>
            </a:pPr>
            <a:r>
              <a:rPr lang="es-ES" dirty="0"/>
              <a:t>Que impacte</a:t>
            </a:r>
          </a:p>
          <a:p>
            <a:pPr marL="457200" indent="-457200" fontAlgn="base">
              <a:buFont typeface="+mj-lt"/>
              <a:buAutoNum type="arabicPeriod"/>
            </a:pPr>
            <a:r>
              <a:rPr lang="es-ES" dirty="0"/>
              <a:t>Que aporte un significado.</a:t>
            </a:r>
          </a:p>
          <a:p>
            <a:pPr marL="457200" indent="-457200" fontAlgn="base">
              <a:buFont typeface="+mj-lt"/>
              <a:buAutoNum type="arabicPeriod"/>
            </a:pPr>
            <a:r>
              <a:rPr lang="es-ES" dirty="0"/>
              <a:t>Que sea fácil de retener en la memoria.</a:t>
            </a:r>
          </a:p>
          <a:p>
            <a:pPr marL="457200" indent="-457200" fontAlgn="base">
              <a:buFont typeface="+mj-lt"/>
              <a:buAutoNum type="arabicPeriod"/>
            </a:pPr>
            <a:r>
              <a:rPr lang="es-ES" dirty="0"/>
              <a:t>Apela a las emociones y los sentidos.</a:t>
            </a:r>
          </a:p>
          <a:p>
            <a:endParaRPr lang="es-ES" dirty="0"/>
          </a:p>
        </p:txBody>
      </p:sp>
    </p:spTree>
    <p:extLst>
      <p:ext uri="{BB962C8B-B14F-4D97-AF65-F5344CB8AC3E}">
        <p14:creationId xmlns:p14="http://schemas.microsoft.com/office/powerpoint/2010/main" val="4037211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04F5060-A421-42EC-B457-964FA6506D36}"/>
              </a:ext>
            </a:extLst>
          </p:cNvPr>
          <p:cNvSpPr>
            <a:spLocks noGrp="1"/>
          </p:cNvSpPr>
          <p:nvPr>
            <p:ph idx="1"/>
          </p:nvPr>
        </p:nvSpPr>
        <p:spPr>
          <a:xfrm>
            <a:off x="1278055" y="958363"/>
            <a:ext cx="10178322" cy="5952391"/>
          </a:xfrm>
        </p:spPr>
        <p:txBody>
          <a:bodyPr>
            <a:normAutofit fontScale="92500" lnSpcReduction="10000"/>
          </a:bodyPr>
          <a:lstStyle/>
          <a:p>
            <a:pPr marL="0" indent="0">
              <a:buNone/>
            </a:pPr>
            <a:r>
              <a:rPr lang="es-ES" b="1" dirty="0">
                <a:solidFill>
                  <a:schemeClr val="accent1"/>
                </a:solidFill>
              </a:rPr>
              <a:t>1. Lectura y análisis del conjunto del Brief: </a:t>
            </a:r>
            <a:r>
              <a:rPr lang="es-ES" dirty="0">
                <a:solidFill>
                  <a:schemeClr val="accent1"/>
                </a:solidFill>
              </a:rPr>
              <a:t> </a:t>
            </a:r>
            <a:r>
              <a:rPr lang="es-ES" dirty="0"/>
              <a:t>Consiste en analizar el objetivo de la imagen corporativa y debe ser una labor de equipo para que el diseñador o creativo visual pueda desarrollar lo visual del proyecto con una visión integral. Se puede recurrir a formular todo tipo de preguntas enfocadas principalmente a conocer los valores de la empresa. Sus respuestas te darán las primeras pistas e ideas sobre el diseño. </a:t>
            </a:r>
          </a:p>
          <a:p>
            <a:pPr marL="0" indent="0">
              <a:buNone/>
            </a:pPr>
            <a:r>
              <a:rPr lang="es-ES" dirty="0"/>
              <a:t>Una vez tengas esta información es fundamental también analizar el mercado.</a:t>
            </a:r>
          </a:p>
          <a:p>
            <a:pPr marL="0" indent="0">
              <a:buNone/>
            </a:pPr>
            <a:r>
              <a:rPr lang="es-ES" dirty="0"/>
              <a:t>El paso siguiente se centrará en hacer un pequeño briefing en donde se recojan las ideas de la imagen corporativa que desarrollarás. Aquí es donde los responsables de la empresa que te han encargado el proyecto valorarán tus aportaciones, discutirán los diferentes puntos que planteas, mejorarán algunos conceptos, desecharán otros, analizarán los primeros bocetos y darán el visto bueno definitivo para empezar a trabajar y pasar a una fase mucho más creativa y artística.</a:t>
            </a:r>
          </a:p>
          <a:p>
            <a:pPr marL="0" indent="0">
              <a:buNone/>
            </a:pPr>
            <a:r>
              <a:rPr lang="es-ES" b="1" dirty="0">
                <a:solidFill>
                  <a:schemeClr val="accent1"/>
                </a:solidFill>
              </a:rPr>
              <a:t>2. Bocetos de las mejores ideas: </a:t>
            </a:r>
            <a:r>
              <a:rPr lang="es-ES" dirty="0"/>
              <a:t>Realización de los bocetos finales de las mejores ideas conseguidas durante el Brief.</a:t>
            </a:r>
          </a:p>
          <a:p>
            <a:pPr marL="0" indent="0">
              <a:buNone/>
            </a:pPr>
            <a:r>
              <a:rPr lang="es-ES" b="1" dirty="0">
                <a:solidFill>
                  <a:schemeClr val="accent1"/>
                </a:solidFill>
              </a:rPr>
              <a:t>3. Depuración de detalle: </a:t>
            </a:r>
            <a:r>
              <a:rPr lang="es-ES" dirty="0"/>
              <a:t>Una vez seleccionado el mejor boceto se realizará el resultado final del mismo.</a:t>
            </a:r>
          </a:p>
          <a:p>
            <a:pPr marL="0" indent="0">
              <a:buNone/>
            </a:pPr>
            <a:r>
              <a:rPr lang="es-ES" b="1" dirty="0">
                <a:solidFill>
                  <a:schemeClr val="accent1"/>
                </a:solidFill>
              </a:rPr>
              <a:t>4. Entrega al cliente y revisión de detalles: </a:t>
            </a:r>
            <a:r>
              <a:rPr lang="es-ES" dirty="0"/>
              <a:t>Antes de sacar el objeto al mercado, se deberá constatar que el diseño es el deseado por el cliente, y si fuera necesario rectificarlo hasta que así fuera.</a:t>
            </a:r>
          </a:p>
        </p:txBody>
      </p:sp>
      <p:sp>
        <p:nvSpPr>
          <p:cNvPr id="4" name="Rectángulo 3">
            <a:extLst>
              <a:ext uri="{FF2B5EF4-FFF2-40B4-BE49-F238E27FC236}">
                <a16:creationId xmlns:a16="http://schemas.microsoft.com/office/drawing/2014/main" id="{1CECF1D5-0672-4B9E-8CB7-A6FEC611D50C}"/>
              </a:ext>
            </a:extLst>
          </p:cNvPr>
          <p:cNvSpPr/>
          <p:nvPr/>
        </p:nvSpPr>
        <p:spPr>
          <a:xfrm>
            <a:off x="1218894" y="382389"/>
            <a:ext cx="10237483" cy="523220"/>
          </a:xfrm>
          <a:prstGeom prst="rect">
            <a:avLst/>
          </a:prstGeom>
        </p:spPr>
        <p:txBody>
          <a:bodyPr wrap="none">
            <a:spAutoFit/>
          </a:bodyPr>
          <a:lstStyle/>
          <a:p>
            <a:r>
              <a:rPr lang="es-ES" sz="2800" b="1" dirty="0"/>
              <a:t>Fases a seguir para la realización de una imagen corporativa</a:t>
            </a:r>
          </a:p>
        </p:txBody>
      </p:sp>
    </p:spTree>
    <p:extLst>
      <p:ext uri="{BB962C8B-B14F-4D97-AF65-F5344CB8AC3E}">
        <p14:creationId xmlns:p14="http://schemas.microsoft.com/office/powerpoint/2010/main" val="1522301150"/>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20</TotalTime>
  <Words>69</Words>
  <Application>Microsoft Office PowerPoint</Application>
  <PresentationFormat>Panorámica</PresentationFormat>
  <Paragraphs>18</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Gill Sans MT</vt:lpstr>
      <vt:lpstr>Impact</vt:lpstr>
      <vt:lpstr>Distintivo</vt:lpstr>
      <vt:lpstr>DISEÑO DE UNa imagen corporativa</vt:lpstr>
      <vt:lpstr>¿qué es una imagen corporativa?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Fases del diseño de una imagen corporativa</dc:title>
  <dc:creator>Elena gonzalez muñoyerro</dc:creator>
  <cp:lastModifiedBy>Elena gonzalez muñoyerro</cp:lastModifiedBy>
  <cp:revision>3</cp:revision>
  <dcterms:created xsi:type="dcterms:W3CDTF">2018-06-12T18:02:11Z</dcterms:created>
  <dcterms:modified xsi:type="dcterms:W3CDTF">2018-06-12T18:22:55Z</dcterms:modified>
</cp:coreProperties>
</file>