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logger.com/share-post.g?blogID=7730015428484458431&amp;postID=1960565146363231750&amp;target=emai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3DE8BC-DA4F-4525-901B-B4DE357A0F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BODY ART COMO HERRAMIENTA de PERFORMANCE</a:t>
            </a:r>
          </a:p>
        </p:txBody>
      </p:sp>
    </p:spTree>
    <p:extLst>
      <p:ext uri="{BB962C8B-B14F-4D97-AF65-F5344CB8AC3E}">
        <p14:creationId xmlns:p14="http://schemas.microsoft.com/office/powerpoint/2010/main" val="3237953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8AD301-D120-4EB2-BAE1-D19BB0641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s-ES" dirty="0"/>
            </a:br>
            <a:r>
              <a:rPr lang="es-ES" dirty="0"/>
              <a:t>¿QUÉ ES EL BODY ART?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3872E0-22D3-4811-A7B9-11635EF69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593591"/>
          </a:xfrm>
        </p:spPr>
        <p:txBody>
          <a:bodyPr>
            <a:normAutofit lnSpcReduction="10000"/>
          </a:bodyPr>
          <a:lstStyle/>
          <a:p>
            <a:r>
              <a:rPr lang="es-ES" dirty="0"/>
              <a:t>El Body Art o arte del cuerpo es una tendencia artística que surgió de forma casi simultánea en Estados Unidos y Europa durante los años sesenta. Esta tendencia considera el cuerpo como un lugar y un medio de expresión artística, un nuevo material y soporte con el que exteriorizar y representar experiencias, sentimientos, preocupaciones y reivindicaciones.</a:t>
            </a:r>
          </a:p>
          <a:p>
            <a:r>
              <a:rPr lang="es-ES" dirty="0"/>
              <a:t>Una gran cantidad de artistas encontraron en el cuerpo infinitas posibilidades de expresión, utilizándolo para fines diversos y temáticas variadas. Adentrándonos en el mundo del Body Art y el performance vemos cómo, sin duda, el cuerpo y su movimiento son sinónimos de expresión, es el medio de comunicación primitivo y universal por excelencia.</a:t>
            </a:r>
          </a:p>
          <a:p>
            <a:pPr marL="0" indent="0">
              <a:buNone/>
            </a:pPr>
            <a:br>
              <a:rPr lang="es-ES" dirty="0">
                <a:solidFill>
                  <a:srgbClr val="99224D"/>
                </a:solidFill>
                <a:latin typeface="Arial" panose="020B0604020202020204" pitchFamily="34" charset="0"/>
                <a:hlinkClick r:id="rId2" tooltip="Enviar por correo electrónico"/>
              </a:rPr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348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700257-CDF4-401B-8EF1-DA65FB9E5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645107"/>
            <a:ext cx="3724767" cy="3381770"/>
          </a:xfrm>
        </p:spPr>
        <p:txBody>
          <a:bodyPr anchor="t">
            <a:noAutofit/>
          </a:bodyPr>
          <a:lstStyle/>
          <a:p>
            <a:pPr algn="ctr"/>
            <a:r>
              <a:rPr lang="es-ES" sz="4800" dirty="0"/>
              <a:t>Tony </a:t>
            </a:r>
            <a:br>
              <a:rPr lang="es-ES" sz="4800" dirty="0"/>
            </a:br>
            <a:r>
              <a:rPr lang="es-ES" sz="4800" dirty="0" err="1"/>
              <a:t>Orrico</a:t>
            </a:r>
            <a:r>
              <a:rPr lang="es-ES" sz="4800" dirty="0"/>
              <a:t>: Rendimiento corporal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B86D832-8B3C-4A96-92B1-9F2C38DF6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9" y="5448299"/>
            <a:ext cx="3384330" cy="778545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1200" i="1" dirty="0" err="1"/>
              <a:t>Figura</a:t>
            </a:r>
            <a:r>
              <a:rPr lang="en-US" sz="1200" i="1" dirty="0"/>
              <a:t> 1. </a:t>
            </a:r>
            <a:r>
              <a:rPr lang="en-US" sz="1200" dirty="0"/>
              <a:t>Performance con Body Art, Tony </a:t>
            </a:r>
            <a:r>
              <a:rPr lang="en-US" sz="1200" dirty="0" err="1"/>
              <a:t>Orrico</a:t>
            </a:r>
            <a:r>
              <a:rPr lang="en-US" sz="1200" dirty="0"/>
              <a:t> (1974)</a:t>
            </a:r>
          </a:p>
        </p:txBody>
      </p:sp>
      <p:pic>
        <p:nvPicPr>
          <p:cNvPr id="8" name="Marcador de contenido 4">
            <a:extLst>
              <a:ext uri="{FF2B5EF4-FFF2-40B4-BE49-F238E27FC236}">
                <a16:creationId xmlns:a16="http://schemas.microsoft.com/office/drawing/2014/main" id="{8A34A337-248E-4645-AC56-46873A3A08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293" r="21115" b="1"/>
          <a:stretch/>
        </p:blipFill>
        <p:spPr>
          <a:xfrm>
            <a:off x="5279472" y="645107"/>
            <a:ext cx="5995465" cy="559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270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69910C-1B35-49F1-8CBA-46B7EE33E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1055077"/>
            <a:ext cx="3384329" cy="298059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s-ES" sz="4400" dirty="0"/>
              <a:t>Marcelo </a:t>
            </a:r>
            <a:r>
              <a:rPr lang="es-ES" sz="4400" dirty="0" err="1"/>
              <a:t>Denny</a:t>
            </a:r>
            <a:r>
              <a:rPr lang="es-ES" sz="4400" dirty="0"/>
              <a:t> </a:t>
            </a:r>
            <a:br>
              <a:rPr lang="es-ES" sz="4400" dirty="0"/>
            </a:br>
            <a:r>
              <a:rPr lang="es-ES" sz="4400" dirty="0"/>
              <a:t>y </a:t>
            </a:r>
            <a:br>
              <a:rPr lang="es-ES" sz="4400" dirty="0"/>
            </a:br>
            <a:r>
              <a:rPr lang="es-ES" sz="4400" dirty="0"/>
              <a:t>Marcos </a:t>
            </a:r>
            <a:r>
              <a:rPr lang="es-ES" sz="4400" dirty="0" err="1"/>
              <a:t>Bulhões</a:t>
            </a:r>
            <a:br>
              <a:rPr lang="es-ES" sz="3100" dirty="0"/>
            </a:br>
            <a:endParaRPr lang="es-ES" sz="31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0962664-62E3-461E-BE3D-0197DB195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9" y="5741377"/>
            <a:ext cx="3384330" cy="48546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1200" i="1" dirty="0" err="1"/>
              <a:t>Figura</a:t>
            </a:r>
            <a:r>
              <a:rPr lang="en-US" sz="1200" i="1" dirty="0"/>
              <a:t> 2. </a:t>
            </a:r>
            <a:r>
              <a:rPr lang="en-US" sz="1200" dirty="0"/>
              <a:t>Performance Art Marcelo Denny y Marcos </a:t>
            </a:r>
            <a:r>
              <a:rPr lang="en-US" sz="1200" dirty="0" err="1"/>
              <a:t>Bulhoes</a:t>
            </a:r>
            <a:r>
              <a:rPr lang="en-US" sz="1200" dirty="0"/>
              <a:t> (18/01/2013)</a:t>
            </a:r>
          </a:p>
        </p:txBody>
      </p:sp>
      <p:pic>
        <p:nvPicPr>
          <p:cNvPr id="8" name="Marcador de contenido 4">
            <a:extLst>
              <a:ext uri="{FF2B5EF4-FFF2-40B4-BE49-F238E27FC236}">
                <a16:creationId xmlns:a16="http://schemas.microsoft.com/office/drawing/2014/main" id="{B1543891-1B9D-44DD-A7A3-E43162B0E6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06" r="31903" b="-1"/>
          <a:stretch/>
        </p:blipFill>
        <p:spPr>
          <a:xfrm>
            <a:off x="5279472" y="645107"/>
            <a:ext cx="5995465" cy="559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283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6">
            <a:extLst>
              <a:ext uri="{FF2B5EF4-FFF2-40B4-BE49-F238E27FC236}">
                <a16:creationId xmlns:a16="http://schemas.microsoft.com/office/drawing/2014/main" id="{10833938-31AE-4868-9FCF-A0EB5E6A5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9" name="Rectangle 29">
            <a:extLst>
              <a:ext uri="{FF2B5EF4-FFF2-40B4-BE49-F238E27FC236}">
                <a16:creationId xmlns:a16="http://schemas.microsoft.com/office/drawing/2014/main" id="{F6332DBD-C139-417D-8FEE-8B4D4818B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" name="Rectangle 31">
            <a:extLst>
              <a:ext uri="{FF2B5EF4-FFF2-40B4-BE49-F238E27FC236}">
                <a16:creationId xmlns:a16="http://schemas.microsoft.com/office/drawing/2014/main" id="{F902D9C3-A2D6-427B-9932-595C8854D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DD5C5E5-0B24-4874-B41E-F389918BC3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/>
          </a:blip>
          <a:srcRect l="27015"/>
          <a:stretch/>
        </p:blipFill>
        <p:spPr>
          <a:xfrm>
            <a:off x="8362943" y="10"/>
            <a:ext cx="3829057" cy="6857990"/>
          </a:xfrm>
          <a:prstGeom prst="rect">
            <a:avLst/>
          </a:prstGeom>
        </p:spPr>
      </p:pic>
      <p:sp>
        <p:nvSpPr>
          <p:cNvPr id="41" name="Freeform 13">
            <a:extLst>
              <a:ext uri="{FF2B5EF4-FFF2-40B4-BE49-F238E27FC236}">
                <a16:creationId xmlns:a16="http://schemas.microsoft.com/office/drawing/2014/main" id="{29F962F9-373D-428A-A8D8-2D9BCEFAE3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0" y="0"/>
            <a:ext cx="9807836" cy="6858000"/>
          </a:xfrm>
          <a:custGeom>
            <a:avLst/>
            <a:gdLst>
              <a:gd name="connsiteX0" fmla="*/ 9807836 w 9807836"/>
              <a:gd name="connsiteY0" fmla="*/ 0 h 6858000"/>
              <a:gd name="connsiteX1" fmla="*/ 0 w 9807836"/>
              <a:gd name="connsiteY1" fmla="*/ 0 h 6858000"/>
              <a:gd name="connsiteX2" fmla="*/ 26987 w 9807836"/>
              <a:gd name="connsiteY2" fmla="*/ 87312 h 6858000"/>
              <a:gd name="connsiteX3" fmla="*/ 52387 w 9807836"/>
              <a:gd name="connsiteY3" fmla="*/ 174625 h 6858000"/>
              <a:gd name="connsiteX4" fmla="*/ 77787 w 9807836"/>
              <a:gd name="connsiteY4" fmla="*/ 263525 h 6858000"/>
              <a:gd name="connsiteX5" fmla="*/ 100012 w 9807836"/>
              <a:gd name="connsiteY5" fmla="*/ 354012 h 6858000"/>
              <a:gd name="connsiteX6" fmla="*/ 127000 w 9807836"/>
              <a:gd name="connsiteY6" fmla="*/ 441325 h 6858000"/>
              <a:gd name="connsiteX7" fmla="*/ 155575 w 9807836"/>
              <a:gd name="connsiteY7" fmla="*/ 525462 h 6858000"/>
              <a:gd name="connsiteX8" fmla="*/ 192087 w 9807836"/>
              <a:gd name="connsiteY8" fmla="*/ 604837 h 6858000"/>
              <a:gd name="connsiteX9" fmla="*/ 234950 w 9807836"/>
              <a:gd name="connsiteY9" fmla="*/ 677862 h 6858000"/>
              <a:gd name="connsiteX10" fmla="*/ 282575 w 9807836"/>
              <a:gd name="connsiteY10" fmla="*/ 739775 h 6858000"/>
              <a:gd name="connsiteX11" fmla="*/ 334962 w 9807836"/>
              <a:gd name="connsiteY11" fmla="*/ 798512 h 6858000"/>
              <a:gd name="connsiteX12" fmla="*/ 395287 w 9807836"/>
              <a:gd name="connsiteY12" fmla="*/ 852487 h 6858000"/>
              <a:gd name="connsiteX13" fmla="*/ 458787 w 9807836"/>
              <a:gd name="connsiteY13" fmla="*/ 906462 h 6858000"/>
              <a:gd name="connsiteX14" fmla="*/ 525462 w 9807836"/>
              <a:gd name="connsiteY14" fmla="*/ 957262 h 6858000"/>
              <a:gd name="connsiteX15" fmla="*/ 592137 w 9807836"/>
              <a:gd name="connsiteY15" fmla="*/ 1008062 h 6858000"/>
              <a:gd name="connsiteX16" fmla="*/ 660400 w 9807836"/>
              <a:gd name="connsiteY16" fmla="*/ 1060450 h 6858000"/>
              <a:gd name="connsiteX17" fmla="*/ 725487 w 9807836"/>
              <a:gd name="connsiteY17" fmla="*/ 1111250 h 6858000"/>
              <a:gd name="connsiteX18" fmla="*/ 787400 w 9807836"/>
              <a:gd name="connsiteY18" fmla="*/ 1165225 h 6858000"/>
              <a:gd name="connsiteX19" fmla="*/ 844550 w 9807836"/>
              <a:gd name="connsiteY19" fmla="*/ 1223962 h 6858000"/>
              <a:gd name="connsiteX20" fmla="*/ 896937 w 9807836"/>
              <a:gd name="connsiteY20" fmla="*/ 1282700 h 6858000"/>
              <a:gd name="connsiteX21" fmla="*/ 939800 w 9807836"/>
              <a:gd name="connsiteY21" fmla="*/ 1346200 h 6858000"/>
              <a:gd name="connsiteX22" fmla="*/ 976312 w 9807836"/>
              <a:gd name="connsiteY22" fmla="*/ 1417637 h 6858000"/>
              <a:gd name="connsiteX23" fmla="*/ 998537 w 9807836"/>
              <a:gd name="connsiteY23" fmla="*/ 1487487 h 6858000"/>
              <a:gd name="connsiteX24" fmla="*/ 1012825 w 9807836"/>
              <a:gd name="connsiteY24" fmla="*/ 1565275 h 6858000"/>
              <a:gd name="connsiteX25" fmla="*/ 1019175 w 9807836"/>
              <a:gd name="connsiteY25" fmla="*/ 1641475 h 6858000"/>
              <a:gd name="connsiteX26" fmla="*/ 1017587 w 9807836"/>
              <a:gd name="connsiteY26" fmla="*/ 1722437 h 6858000"/>
              <a:gd name="connsiteX27" fmla="*/ 1011237 w 9807836"/>
              <a:gd name="connsiteY27" fmla="*/ 1803400 h 6858000"/>
              <a:gd name="connsiteX28" fmla="*/ 1003300 w 9807836"/>
              <a:gd name="connsiteY28" fmla="*/ 1887537 h 6858000"/>
              <a:gd name="connsiteX29" fmla="*/ 992187 w 9807836"/>
              <a:gd name="connsiteY29" fmla="*/ 1971675 h 6858000"/>
              <a:gd name="connsiteX30" fmla="*/ 979487 w 9807836"/>
              <a:gd name="connsiteY30" fmla="*/ 2055812 h 6858000"/>
              <a:gd name="connsiteX31" fmla="*/ 969962 w 9807836"/>
              <a:gd name="connsiteY31" fmla="*/ 2139950 h 6858000"/>
              <a:gd name="connsiteX32" fmla="*/ 963612 w 9807836"/>
              <a:gd name="connsiteY32" fmla="*/ 2224087 h 6858000"/>
              <a:gd name="connsiteX33" fmla="*/ 958850 w 9807836"/>
              <a:gd name="connsiteY33" fmla="*/ 2305050 h 6858000"/>
              <a:gd name="connsiteX34" fmla="*/ 963612 w 9807836"/>
              <a:gd name="connsiteY34" fmla="*/ 2384425 h 6858000"/>
              <a:gd name="connsiteX35" fmla="*/ 973137 w 9807836"/>
              <a:gd name="connsiteY35" fmla="*/ 2462212 h 6858000"/>
              <a:gd name="connsiteX36" fmla="*/ 993775 w 9807836"/>
              <a:gd name="connsiteY36" fmla="*/ 2543175 h 6858000"/>
              <a:gd name="connsiteX37" fmla="*/ 1025525 w 9807836"/>
              <a:gd name="connsiteY37" fmla="*/ 2622550 h 6858000"/>
              <a:gd name="connsiteX38" fmla="*/ 1063625 w 9807836"/>
              <a:gd name="connsiteY38" fmla="*/ 2701925 h 6858000"/>
              <a:gd name="connsiteX39" fmla="*/ 1106487 w 9807836"/>
              <a:gd name="connsiteY39" fmla="*/ 2781300 h 6858000"/>
              <a:gd name="connsiteX40" fmla="*/ 1150937 w 9807836"/>
              <a:gd name="connsiteY40" fmla="*/ 2859087 h 6858000"/>
              <a:gd name="connsiteX41" fmla="*/ 1198562 w 9807836"/>
              <a:gd name="connsiteY41" fmla="*/ 2938462 h 6858000"/>
              <a:gd name="connsiteX42" fmla="*/ 1241425 w 9807836"/>
              <a:gd name="connsiteY42" fmla="*/ 3017837 h 6858000"/>
              <a:gd name="connsiteX43" fmla="*/ 1284288 w 9807836"/>
              <a:gd name="connsiteY43" fmla="*/ 3098800 h 6858000"/>
              <a:gd name="connsiteX44" fmla="*/ 1320800 w 9807836"/>
              <a:gd name="connsiteY44" fmla="*/ 3179762 h 6858000"/>
              <a:gd name="connsiteX45" fmla="*/ 1349375 w 9807836"/>
              <a:gd name="connsiteY45" fmla="*/ 3260725 h 6858000"/>
              <a:gd name="connsiteX46" fmla="*/ 1365250 w 9807836"/>
              <a:gd name="connsiteY46" fmla="*/ 3343275 h 6858000"/>
              <a:gd name="connsiteX47" fmla="*/ 1374775 w 9807836"/>
              <a:gd name="connsiteY47" fmla="*/ 3429000 h 6858000"/>
              <a:gd name="connsiteX48" fmla="*/ 1365250 w 9807836"/>
              <a:gd name="connsiteY48" fmla="*/ 3514725 h 6858000"/>
              <a:gd name="connsiteX49" fmla="*/ 1349375 w 9807836"/>
              <a:gd name="connsiteY49" fmla="*/ 3597275 h 6858000"/>
              <a:gd name="connsiteX50" fmla="*/ 1320800 w 9807836"/>
              <a:gd name="connsiteY50" fmla="*/ 3678237 h 6858000"/>
              <a:gd name="connsiteX51" fmla="*/ 1284288 w 9807836"/>
              <a:gd name="connsiteY51" fmla="*/ 3759200 h 6858000"/>
              <a:gd name="connsiteX52" fmla="*/ 1241425 w 9807836"/>
              <a:gd name="connsiteY52" fmla="*/ 3840162 h 6858000"/>
              <a:gd name="connsiteX53" fmla="*/ 1198562 w 9807836"/>
              <a:gd name="connsiteY53" fmla="*/ 3919537 h 6858000"/>
              <a:gd name="connsiteX54" fmla="*/ 1150937 w 9807836"/>
              <a:gd name="connsiteY54" fmla="*/ 3998912 h 6858000"/>
              <a:gd name="connsiteX55" fmla="*/ 1106487 w 9807836"/>
              <a:gd name="connsiteY55" fmla="*/ 4076700 h 6858000"/>
              <a:gd name="connsiteX56" fmla="*/ 1063625 w 9807836"/>
              <a:gd name="connsiteY56" fmla="*/ 4156075 h 6858000"/>
              <a:gd name="connsiteX57" fmla="*/ 1025525 w 9807836"/>
              <a:gd name="connsiteY57" fmla="*/ 4235450 h 6858000"/>
              <a:gd name="connsiteX58" fmla="*/ 993775 w 9807836"/>
              <a:gd name="connsiteY58" fmla="*/ 4314825 h 6858000"/>
              <a:gd name="connsiteX59" fmla="*/ 973137 w 9807836"/>
              <a:gd name="connsiteY59" fmla="*/ 4395787 h 6858000"/>
              <a:gd name="connsiteX60" fmla="*/ 963612 w 9807836"/>
              <a:gd name="connsiteY60" fmla="*/ 4473575 h 6858000"/>
              <a:gd name="connsiteX61" fmla="*/ 958850 w 9807836"/>
              <a:gd name="connsiteY61" fmla="*/ 4552950 h 6858000"/>
              <a:gd name="connsiteX62" fmla="*/ 963612 w 9807836"/>
              <a:gd name="connsiteY62" fmla="*/ 4633912 h 6858000"/>
              <a:gd name="connsiteX63" fmla="*/ 969962 w 9807836"/>
              <a:gd name="connsiteY63" fmla="*/ 4718050 h 6858000"/>
              <a:gd name="connsiteX64" fmla="*/ 979487 w 9807836"/>
              <a:gd name="connsiteY64" fmla="*/ 4802187 h 6858000"/>
              <a:gd name="connsiteX65" fmla="*/ 992187 w 9807836"/>
              <a:gd name="connsiteY65" fmla="*/ 4886325 h 6858000"/>
              <a:gd name="connsiteX66" fmla="*/ 1003300 w 9807836"/>
              <a:gd name="connsiteY66" fmla="*/ 4970462 h 6858000"/>
              <a:gd name="connsiteX67" fmla="*/ 1011237 w 9807836"/>
              <a:gd name="connsiteY67" fmla="*/ 5054600 h 6858000"/>
              <a:gd name="connsiteX68" fmla="*/ 1017587 w 9807836"/>
              <a:gd name="connsiteY68" fmla="*/ 5135562 h 6858000"/>
              <a:gd name="connsiteX69" fmla="*/ 1019175 w 9807836"/>
              <a:gd name="connsiteY69" fmla="*/ 5216525 h 6858000"/>
              <a:gd name="connsiteX70" fmla="*/ 1012825 w 9807836"/>
              <a:gd name="connsiteY70" fmla="*/ 5292725 h 6858000"/>
              <a:gd name="connsiteX71" fmla="*/ 998537 w 9807836"/>
              <a:gd name="connsiteY71" fmla="*/ 5370512 h 6858000"/>
              <a:gd name="connsiteX72" fmla="*/ 976312 w 9807836"/>
              <a:gd name="connsiteY72" fmla="*/ 5440362 h 6858000"/>
              <a:gd name="connsiteX73" fmla="*/ 939800 w 9807836"/>
              <a:gd name="connsiteY73" fmla="*/ 5511800 h 6858000"/>
              <a:gd name="connsiteX74" fmla="*/ 896937 w 9807836"/>
              <a:gd name="connsiteY74" fmla="*/ 5575300 h 6858000"/>
              <a:gd name="connsiteX75" fmla="*/ 844550 w 9807836"/>
              <a:gd name="connsiteY75" fmla="*/ 5634037 h 6858000"/>
              <a:gd name="connsiteX76" fmla="*/ 787400 w 9807836"/>
              <a:gd name="connsiteY76" fmla="*/ 5692775 h 6858000"/>
              <a:gd name="connsiteX77" fmla="*/ 725487 w 9807836"/>
              <a:gd name="connsiteY77" fmla="*/ 5746750 h 6858000"/>
              <a:gd name="connsiteX78" fmla="*/ 660400 w 9807836"/>
              <a:gd name="connsiteY78" fmla="*/ 5797550 h 6858000"/>
              <a:gd name="connsiteX79" fmla="*/ 592137 w 9807836"/>
              <a:gd name="connsiteY79" fmla="*/ 5849937 h 6858000"/>
              <a:gd name="connsiteX80" fmla="*/ 525462 w 9807836"/>
              <a:gd name="connsiteY80" fmla="*/ 5900737 h 6858000"/>
              <a:gd name="connsiteX81" fmla="*/ 458787 w 9807836"/>
              <a:gd name="connsiteY81" fmla="*/ 5951537 h 6858000"/>
              <a:gd name="connsiteX82" fmla="*/ 395287 w 9807836"/>
              <a:gd name="connsiteY82" fmla="*/ 6005512 h 6858000"/>
              <a:gd name="connsiteX83" fmla="*/ 334962 w 9807836"/>
              <a:gd name="connsiteY83" fmla="*/ 6059487 h 6858000"/>
              <a:gd name="connsiteX84" fmla="*/ 282575 w 9807836"/>
              <a:gd name="connsiteY84" fmla="*/ 6118225 h 6858000"/>
              <a:gd name="connsiteX85" fmla="*/ 234950 w 9807836"/>
              <a:gd name="connsiteY85" fmla="*/ 6180137 h 6858000"/>
              <a:gd name="connsiteX86" fmla="*/ 192087 w 9807836"/>
              <a:gd name="connsiteY86" fmla="*/ 6253162 h 6858000"/>
              <a:gd name="connsiteX87" fmla="*/ 155575 w 9807836"/>
              <a:gd name="connsiteY87" fmla="*/ 6332537 h 6858000"/>
              <a:gd name="connsiteX88" fmla="*/ 127000 w 9807836"/>
              <a:gd name="connsiteY88" fmla="*/ 6416675 h 6858000"/>
              <a:gd name="connsiteX89" fmla="*/ 100012 w 9807836"/>
              <a:gd name="connsiteY89" fmla="*/ 6503987 h 6858000"/>
              <a:gd name="connsiteX90" fmla="*/ 77787 w 9807836"/>
              <a:gd name="connsiteY90" fmla="*/ 6594475 h 6858000"/>
              <a:gd name="connsiteX91" fmla="*/ 52387 w 9807836"/>
              <a:gd name="connsiteY91" fmla="*/ 6683375 h 6858000"/>
              <a:gd name="connsiteX92" fmla="*/ 26987 w 9807836"/>
              <a:gd name="connsiteY92" fmla="*/ 6770687 h 6858000"/>
              <a:gd name="connsiteX93" fmla="*/ 0 w 9807836"/>
              <a:gd name="connsiteY93" fmla="*/ 6858000 h 6858000"/>
              <a:gd name="connsiteX94" fmla="*/ 9807836 w 9807836"/>
              <a:gd name="connsiteY94" fmla="*/ 6858000 h 6858000"/>
              <a:gd name="connsiteX95" fmla="*/ 9807836 w 9807836"/>
              <a:gd name="connsiteY9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9807836" h="6858000">
                <a:moveTo>
                  <a:pt x="9807836" y="0"/>
                </a:moveTo>
                <a:lnTo>
                  <a:pt x="0" y="0"/>
                </a:lnTo>
                <a:lnTo>
                  <a:pt x="26987" y="87312"/>
                </a:lnTo>
                <a:lnTo>
                  <a:pt x="52387" y="174625"/>
                </a:lnTo>
                <a:lnTo>
                  <a:pt x="77787" y="263525"/>
                </a:lnTo>
                <a:lnTo>
                  <a:pt x="100012" y="354012"/>
                </a:lnTo>
                <a:lnTo>
                  <a:pt x="127000" y="441325"/>
                </a:lnTo>
                <a:lnTo>
                  <a:pt x="155575" y="525462"/>
                </a:lnTo>
                <a:lnTo>
                  <a:pt x="192087" y="604837"/>
                </a:lnTo>
                <a:lnTo>
                  <a:pt x="234950" y="677862"/>
                </a:lnTo>
                <a:lnTo>
                  <a:pt x="282575" y="739775"/>
                </a:lnTo>
                <a:lnTo>
                  <a:pt x="334962" y="798512"/>
                </a:lnTo>
                <a:lnTo>
                  <a:pt x="395287" y="852487"/>
                </a:lnTo>
                <a:lnTo>
                  <a:pt x="458787" y="906462"/>
                </a:lnTo>
                <a:lnTo>
                  <a:pt x="525462" y="957262"/>
                </a:lnTo>
                <a:lnTo>
                  <a:pt x="592137" y="1008062"/>
                </a:lnTo>
                <a:lnTo>
                  <a:pt x="660400" y="1060450"/>
                </a:lnTo>
                <a:lnTo>
                  <a:pt x="725487" y="1111250"/>
                </a:lnTo>
                <a:lnTo>
                  <a:pt x="787400" y="1165225"/>
                </a:lnTo>
                <a:lnTo>
                  <a:pt x="844550" y="1223962"/>
                </a:lnTo>
                <a:lnTo>
                  <a:pt x="896937" y="1282700"/>
                </a:lnTo>
                <a:lnTo>
                  <a:pt x="939800" y="1346200"/>
                </a:lnTo>
                <a:lnTo>
                  <a:pt x="976312" y="1417637"/>
                </a:lnTo>
                <a:lnTo>
                  <a:pt x="998537" y="1487487"/>
                </a:lnTo>
                <a:lnTo>
                  <a:pt x="1012825" y="1565275"/>
                </a:lnTo>
                <a:lnTo>
                  <a:pt x="1019175" y="1641475"/>
                </a:lnTo>
                <a:lnTo>
                  <a:pt x="1017587" y="1722437"/>
                </a:lnTo>
                <a:lnTo>
                  <a:pt x="1011237" y="1803400"/>
                </a:lnTo>
                <a:lnTo>
                  <a:pt x="1003300" y="1887537"/>
                </a:lnTo>
                <a:lnTo>
                  <a:pt x="992187" y="1971675"/>
                </a:lnTo>
                <a:lnTo>
                  <a:pt x="979487" y="2055812"/>
                </a:lnTo>
                <a:lnTo>
                  <a:pt x="969962" y="2139950"/>
                </a:lnTo>
                <a:lnTo>
                  <a:pt x="963612" y="2224087"/>
                </a:lnTo>
                <a:lnTo>
                  <a:pt x="958850" y="2305050"/>
                </a:lnTo>
                <a:lnTo>
                  <a:pt x="963612" y="2384425"/>
                </a:lnTo>
                <a:lnTo>
                  <a:pt x="973137" y="2462212"/>
                </a:lnTo>
                <a:lnTo>
                  <a:pt x="993775" y="2543175"/>
                </a:lnTo>
                <a:lnTo>
                  <a:pt x="1025525" y="2622550"/>
                </a:lnTo>
                <a:lnTo>
                  <a:pt x="1063625" y="2701925"/>
                </a:lnTo>
                <a:lnTo>
                  <a:pt x="1106487" y="2781300"/>
                </a:lnTo>
                <a:lnTo>
                  <a:pt x="1150937" y="2859087"/>
                </a:lnTo>
                <a:lnTo>
                  <a:pt x="1198562" y="2938462"/>
                </a:lnTo>
                <a:lnTo>
                  <a:pt x="1241425" y="3017837"/>
                </a:lnTo>
                <a:lnTo>
                  <a:pt x="1284288" y="3098800"/>
                </a:lnTo>
                <a:lnTo>
                  <a:pt x="1320800" y="3179762"/>
                </a:lnTo>
                <a:lnTo>
                  <a:pt x="1349375" y="3260725"/>
                </a:lnTo>
                <a:lnTo>
                  <a:pt x="1365250" y="3343275"/>
                </a:lnTo>
                <a:lnTo>
                  <a:pt x="1374775" y="3429000"/>
                </a:lnTo>
                <a:lnTo>
                  <a:pt x="1365250" y="3514725"/>
                </a:lnTo>
                <a:lnTo>
                  <a:pt x="1349375" y="3597275"/>
                </a:lnTo>
                <a:lnTo>
                  <a:pt x="1320800" y="3678237"/>
                </a:lnTo>
                <a:lnTo>
                  <a:pt x="1284288" y="3759200"/>
                </a:lnTo>
                <a:lnTo>
                  <a:pt x="1241425" y="3840162"/>
                </a:lnTo>
                <a:lnTo>
                  <a:pt x="1198562" y="3919537"/>
                </a:lnTo>
                <a:lnTo>
                  <a:pt x="1150937" y="3998912"/>
                </a:lnTo>
                <a:lnTo>
                  <a:pt x="1106487" y="4076700"/>
                </a:lnTo>
                <a:lnTo>
                  <a:pt x="1063625" y="4156075"/>
                </a:lnTo>
                <a:lnTo>
                  <a:pt x="1025525" y="4235450"/>
                </a:lnTo>
                <a:lnTo>
                  <a:pt x="993775" y="4314825"/>
                </a:lnTo>
                <a:lnTo>
                  <a:pt x="973137" y="4395787"/>
                </a:lnTo>
                <a:lnTo>
                  <a:pt x="963612" y="4473575"/>
                </a:lnTo>
                <a:lnTo>
                  <a:pt x="958850" y="4552950"/>
                </a:lnTo>
                <a:lnTo>
                  <a:pt x="963612" y="4633912"/>
                </a:lnTo>
                <a:lnTo>
                  <a:pt x="969962" y="4718050"/>
                </a:lnTo>
                <a:lnTo>
                  <a:pt x="979487" y="4802187"/>
                </a:lnTo>
                <a:lnTo>
                  <a:pt x="992187" y="4886325"/>
                </a:lnTo>
                <a:lnTo>
                  <a:pt x="1003300" y="4970462"/>
                </a:lnTo>
                <a:lnTo>
                  <a:pt x="1011237" y="5054600"/>
                </a:lnTo>
                <a:lnTo>
                  <a:pt x="1017587" y="5135562"/>
                </a:lnTo>
                <a:lnTo>
                  <a:pt x="1019175" y="5216525"/>
                </a:lnTo>
                <a:lnTo>
                  <a:pt x="1012825" y="5292725"/>
                </a:lnTo>
                <a:lnTo>
                  <a:pt x="998537" y="5370512"/>
                </a:lnTo>
                <a:lnTo>
                  <a:pt x="976312" y="5440362"/>
                </a:lnTo>
                <a:lnTo>
                  <a:pt x="939800" y="5511800"/>
                </a:lnTo>
                <a:lnTo>
                  <a:pt x="896937" y="5575300"/>
                </a:lnTo>
                <a:lnTo>
                  <a:pt x="844550" y="5634037"/>
                </a:lnTo>
                <a:lnTo>
                  <a:pt x="787400" y="5692775"/>
                </a:lnTo>
                <a:lnTo>
                  <a:pt x="725487" y="5746750"/>
                </a:lnTo>
                <a:lnTo>
                  <a:pt x="660400" y="5797550"/>
                </a:lnTo>
                <a:lnTo>
                  <a:pt x="592137" y="5849937"/>
                </a:lnTo>
                <a:lnTo>
                  <a:pt x="525462" y="5900737"/>
                </a:lnTo>
                <a:lnTo>
                  <a:pt x="458787" y="5951537"/>
                </a:lnTo>
                <a:lnTo>
                  <a:pt x="395287" y="6005512"/>
                </a:lnTo>
                <a:lnTo>
                  <a:pt x="334962" y="6059487"/>
                </a:lnTo>
                <a:lnTo>
                  <a:pt x="282575" y="6118225"/>
                </a:lnTo>
                <a:lnTo>
                  <a:pt x="234950" y="6180137"/>
                </a:lnTo>
                <a:lnTo>
                  <a:pt x="192087" y="6253162"/>
                </a:lnTo>
                <a:lnTo>
                  <a:pt x="155575" y="6332537"/>
                </a:lnTo>
                <a:lnTo>
                  <a:pt x="127000" y="6416675"/>
                </a:lnTo>
                <a:lnTo>
                  <a:pt x="100012" y="6503987"/>
                </a:lnTo>
                <a:lnTo>
                  <a:pt x="77787" y="6594475"/>
                </a:lnTo>
                <a:lnTo>
                  <a:pt x="52387" y="6683375"/>
                </a:lnTo>
                <a:lnTo>
                  <a:pt x="26987" y="6770687"/>
                </a:lnTo>
                <a:lnTo>
                  <a:pt x="0" y="6858000"/>
                </a:lnTo>
                <a:lnTo>
                  <a:pt x="9807836" y="6858000"/>
                </a:lnTo>
                <a:lnTo>
                  <a:pt x="9807836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02734C4-D541-4E5C-B97B-1F64DE3CF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403" y="1098388"/>
            <a:ext cx="7818540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10000" spc="800" dirty="0"/>
              <a:t>Carolee </a:t>
            </a:r>
            <a:r>
              <a:rPr lang="en-US" sz="10000" spc="800" dirty="0" err="1"/>
              <a:t>Sheeman</a:t>
            </a:r>
            <a:r>
              <a:rPr lang="en-US" sz="10000" spc="800" dirty="0"/>
              <a:t> ¨eye body¨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B2B444-FC7B-43FA-A364-54A2CD913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03" y="5563388"/>
            <a:ext cx="7818540" cy="742279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 algn="r">
              <a:lnSpc>
                <a:spcPct val="100000"/>
              </a:lnSpc>
              <a:buNone/>
            </a:pPr>
            <a:endParaRPr lang="en-US" sz="1200" b="1" cap="all" spc="400" dirty="0">
              <a:solidFill>
                <a:schemeClr val="bg2"/>
              </a:solidFill>
            </a:endParaRPr>
          </a:p>
          <a:p>
            <a:pPr marL="0" indent="0" algn="r">
              <a:lnSpc>
                <a:spcPct val="100000"/>
              </a:lnSpc>
              <a:buNone/>
            </a:pPr>
            <a:endParaRPr lang="en-US" sz="1200" b="1" cap="all" spc="400" dirty="0">
              <a:solidFill>
                <a:schemeClr val="bg2"/>
              </a:solidFill>
            </a:endParaRPr>
          </a:p>
          <a:p>
            <a:pPr marL="0" indent="0" algn="r">
              <a:lnSpc>
                <a:spcPct val="100000"/>
              </a:lnSpc>
              <a:buNone/>
            </a:pPr>
            <a:endParaRPr lang="en-US" sz="1200" b="1" cap="all" spc="400" dirty="0">
              <a:solidFill>
                <a:schemeClr val="bg2"/>
              </a:solidFill>
            </a:endParaRPr>
          </a:p>
          <a:p>
            <a:pPr marL="0" indent="0" algn="r">
              <a:lnSpc>
                <a:spcPct val="100000"/>
              </a:lnSpc>
              <a:buNone/>
            </a:pPr>
            <a:r>
              <a:rPr lang="en-US" sz="1200" b="1" cap="all" spc="400" dirty="0" err="1">
                <a:solidFill>
                  <a:schemeClr val="bg2"/>
                </a:solidFill>
              </a:rPr>
              <a:t>Figura</a:t>
            </a:r>
            <a:r>
              <a:rPr lang="en-US" sz="1200" b="1" cap="all" spc="400" dirty="0">
                <a:solidFill>
                  <a:schemeClr val="bg2"/>
                </a:solidFill>
              </a:rPr>
              <a:t> 3. Carolee Schneemann. Eye Body(1963/2005)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55704F-2692-4975-BBA1-97A45EFD2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" name="Freeform 16">
            <a:extLst>
              <a:ext uri="{FF2B5EF4-FFF2-40B4-BE49-F238E27FC236}">
                <a16:creationId xmlns:a16="http://schemas.microsoft.com/office/drawing/2014/main" id="{8F8E3D33-6F4C-400D-9EDE-338E0B568E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33061" y="0"/>
            <a:ext cx="1646238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20772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E704A4-2E6A-4227-9486-64142969B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645106"/>
            <a:ext cx="3384329" cy="3311431"/>
          </a:xfrm>
        </p:spPr>
        <p:txBody>
          <a:bodyPr anchor="t">
            <a:normAutofit/>
          </a:bodyPr>
          <a:lstStyle/>
          <a:p>
            <a:pPr algn="ctr"/>
            <a:r>
              <a:rPr lang="en-US" sz="4400" dirty="0"/>
              <a:t>Franz Erhard Walther: For Two</a:t>
            </a:r>
            <a:endParaRPr lang="es-ES" sz="44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8097DCD-49FF-4C8F-A5D3-E15EA238E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9" y="5750169"/>
            <a:ext cx="3384330" cy="476676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en-US" sz="1200" dirty="0" err="1"/>
              <a:t>Figura</a:t>
            </a:r>
            <a:r>
              <a:rPr lang="en-US" sz="1200" dirty="0"/>
              <a:t> 4. Performance de Body Art ¨For Two¨, Franz Erhard Walther, (1967)</a:t>
            </a:r>
          </a:p>
        </p:txBody>
      </p:sp>
      <p:pic>
        <p:nvPicPr>
          <p:cNvPr id="8" name="Marcador de contenido 4">
            <a:extLst>
              <a:ext uri="{FF2B5EF4-FFF2-40B4-BE49-F238E27FC236}">
                <a16:creationId xmlns:a16="http://schemas.microsoft.com/office/drawing/2014/main" id="{1130FBCD-9082-44CB-B219-43036FE667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87" r="14132" b="-2"/>
          <a:stretch/>
        </p:blipFill>
        <p:spPr>
          <a:xfrm>
            <a:off x="5279472" y="645107"/>
            <a:ext cx="5995465" cy="559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994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6D0CCD-3098-439A-A6B3-3F0D4AA77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256" y="631156"/>
            <a:ext cx="3384329" cy="3548824"/>
          </a:xfrm>
        </p:spPr>
        <p:txBody>
          <a:bodyPr anchor="t">
            <a:normAutofit/>
          </a:bodyPr>
          <a:lstStyle/>
          <a:p>
            <a:pPr algn="ctr"/>
            <a:r>
              <a:rPr lang="en-US" sz="4400" dirty="0"/>
              <a:t>Keith Arnatt: LIVERPOOL Beach Burial. </a:t>
            </a:r>
            <a:endParaRPr lang="es-ES" sz="44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FF4F7AC-15C5-449A-BA8B-5C0BB1E55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9" y="5671037"/>
            <a:ext cx="4593064" cy="55580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1200" i="1" dirty="0" err="1"/>
              <a:t>Figura</a:t>
            </a:r>
            <a:r>
              <a:rPr lang="en-US" sz="1200" i="1" dirty="0"/>
              <a:t> 5</a:t>
            </a:r>
            <a:r>
              <a:rPr lang="en-US" sz="1200" dirty="0"/>
              <a:t>. Performance Art ¨Beach Burial¨, Keith Arnatt (1968).</a:t>
            </a:r>
          </a:p>
        </p:txBody>
      </p:sp>
      <p:pic>
        <p:nvPicPr>
          <p:cNvPr id="8" name="Marcador de contenido 4">
            <a:extLst>
              <a:ext uri="{FF2B5EF4-FFF2-40B4-BE49-F238E27FC236}">
                <a16:creationId xmlns:a16="http://schemas.microsoft.com/office/drawing/2014/main" id="{C170AD31-CDD9-4E3C-95E2-3FCA2C26BE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7258" y="645107"/>
            <a:ext cx="3859892" cy="559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743545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37</TotalTime>
  <Words>212</Words>
  <Application>Microsoft Office PowerPoint</Application>
  <PresentationFormat>Panorámica</PresentationFormat>
  <Paragraphs>18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Impact</vt:lpstr>
      <vt:lpstr>Distintivo</vt:lpstr>
      <vt:lpstr>BODY ART COMO HERRAMIENTA de PERFORMANCE</vt:lpstr>
      <vt:lpstr> ¿QUÉ ES EL BODY ART?</vt:lpstr>
      <vt:lpstr>Tony  Orrico: Rendimiento corporal</vt:lpstr>
      <vt:lpstr>Marcelo Denny  y  Marcos Bulhões </vt:lpstr>
      <vt:lpstr>Carolee Sheeman ¨eye body¨</vt:lpstr>
      <vt:lpstr>Franz Erhard Walther: For Two</vt:lpstr>
      <vt:lpstr>Keith Arnatt: LIVERPOOL Beach Burial.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 ART COMO HERRAMIENTA PARA LA PERFORMANCE</dc:title>
  <dc:creator>Elena gonzalez muñoyerro</dc:creator>
  <cp:lastModifiedBy>Elena gonzalez muñoyerro</cp:lastModifiedBy>
  <cp:revision>4</cp:revision>
  <dcterms:created xsi:type="dcterms:W3CDTF">2018-06-12T17:22:24Z</dcterms:created>
  <dcterms:modified xsi:type="dcterms:W3CDTF">2018-06-12T17:59:35Z</dcterms:modified>
</cp:coreProperties>
</file>