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ogger.com/share-post.g?blogID=7730015428484458431&amp;postID=1960565146363231750&amp;target=ema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DE8BC-DA4F-4525-901B-B4DE357A0F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BODY ART COMO HERRAMIENTA de PERFORMANCE</a:t>
            </a:r>
          </a:p>
        </p:txBody>
      </p:sp>
    </p:spTree>
    <p:extLst>
      <p:ext uri="{BB962C8B-B14F-4D97-AF65-F5344CB8AC3E}">
        <p14:creationId xmlns:p14="http://schemas.microsoft.com/office/powerpoint/2010/main" val="323795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AD301-D120-4EB2-BAE1-D19BB0641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ES" dirty="0"/>
            </a:br>
            <a:r>
              <a:rPr lang="es-ES" dirty="0"/>
              <a:t>¿QUÉ ES EL BODY ART?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3872E0-22D3-4811-A7B9-11635EF69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El Body Art o arte del cuerpo es una tendencia artística que surgió de forma casi simultánea en Estados Unidos y Europa durante los años sesenta. Esta tendencia considera el cuerpo como un lugar y un medio de expresión artística, un nuevo material y soporte con el que exteriorizar y representar experiencias, sentimientos, preocupaciones y reivindicaciones.</a:t>
            </a:r>
          </a:p>
          <a:p>
            <a:r>
              <a:rPr lang="es-ES" dirty="0"/>
              <a:t>Una gran cantidad de artistas encontraron en el cuerpo infinitas posibilidades de expresión, utilizándolo para fines diversos y temáticas variadas. Adentrándonos en el mundo del Body Art y el performance vemos cómo, sin duda, el cuerpo y su movimiento son sinónimos de expresión, es el medio de comunicación primitivo y universal por excelencia.</a:t>
            </a:r>
          </a:p>
          <a:p>
            <a:pPr marL="0" indent="0">
              <a:buNone/>
            </a:pPr>
            <a:br>
              <a:rPr lang="es-ES" dirty="0">
                <a:solidFill>
                  <a:srgbClr val="99224D"/>
                </a:solidFill>
                <a:latin typeface="Arial" panose="020B0604020202020204" pitchFamily="34" charset="0"/>
                <a:hlinkClick r:id="rId2" tooltip="Enviar por correo electrónico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34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00257-CDF4-401B-8EF1-DA65FB9E5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724767" cy="3381770"/>
          </a:xfrm>
        </p:spPr>
        <p:txBody>
          <a:bodyPr anchor="t">
            <a:noAutofit/>
          </a:bodyPr>
          <a:lstStyle/>
          <a:p>
            <a:pPr algn="ctr"/>
            <a:r>
              <a:rPr lang="es-ES" sz="4800" dirty="0"/>
              <a:t>Tony </a:t>
            </a:r>
            <a:br>
              <a:rPr lang="es-ES" sz="4800" dirty="0"/>
            </a:br>
            <a:r>
              <a:rPr lang="es-ES" sz="4800" dirty="0" err="1"/>
              <a:t>Orrico</a:t>
            </a:r>
            <a:r>
              <a:rPr lang="es-ES" sz="4800" dirty="0"/>
              <a:t>: Rendimiento corporal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B86D832-8B3C-4A96-92B1-9F2C38DF6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5448299"/>
            <a:ext cx="3384330" cy="77854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200" i="1" dirty="0" err="1"/>
              <a:t>Figura</a:t>
            </a:r>
            <a:r>
              <a:rPr lang="en-US" sz="1200" i="1" dirty="0"/>
              <a:t> 1. </a:t>
            </a:r>
            <a:r>
              <a:rPr lang="en-US" sz="1200" dirty="0"/>
              <a:t>Performance con Body Art, Tony </a:t>
            </a:r>
            <a:r>
              <a:rPr lang="en-US" sz="1200" dirty="0" err="1"/>
              <a:t>Orrico</a:t>
            </a:r>
            <a:r>
              <a:rPr lang="en-US" sz="1200" dirty="0"/>
              <a:t> (1974)</a:t>
            </a:r>
          </a:p>
        </p:txBody>
      </p:sp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8A34A337-248E-4645-AC56-46873A3A08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93" r="21115" b="1"/>
          <a:stretch/>
        </p:blipFill>
        <p:spPr>
          <a:xfrm>
            <a:off x="5279472" y="645107"/>
            <a:ext cx="5995465" cy="55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7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9910C-1B35-49F1-8CBA-46B7EE33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1055077"/>
            <a:ext cx="3384329" cy="29805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4400" dirty="0"/>
              <a:t>Marcelo </a:t>
            </a:r>
            <a:r>
              <a:rPr lang="es-ES" sz="4400" dirty="0" err="1"/>
              <a:t>Denny</a:t>
            </a:r>
            <a:r>
              <a:rPr lang="es-ES" sz="4400" dirty="0"/>
              <a:t> </a:t>
            </a:r>
            <a:br>
              <a:rPr lang="es-ES" sz="4400" dirty="0"/>
            </a:br>
            <a:r>
              <a:rPr lang="es-ES" sz="4400" dirty="0"/>
              <a:t>y </a:t>
            </a:r>
            <a:br>
              <a:rPr lang="es-ES" sz="4400" dirty="0"/>
            </a:br>
            <a:r>
              <a:rPr lang="es-ES" sz="4400" dirty="0"/>
              <a:t>Marcos </a:t>
            </a:r>
            <a:r>
              <a:rPr lang="es-ES" sz="4400" dirty="0" err="1"/>
              <a:t>Bulhões</a:t>
            </a:r>
            <a:br>
              <a:rPr lang="es-ES" sz="3100" dirty="0"/>
            </a:br>
            <a:endParaRPr lang="es-ES" sz="31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0962664-62E3-461E-BE3D-0197DB195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5741377"/>
            <a:ext cx="3384330" cy="48546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200" i="1" dirty="0" err="1"/>
              <a:t>Figura</a:t>
            </a:r>
            <a:r>
              <a:rPr lang="en-US" sz="1200" i="1" dirty="0"/>
              <a:t> 2. </a:t>
            </a:r>
            <a:r>
              <a:rPr lang="en-US" sz="1200" dirty="0"/>
              <a:t>Performance Art Marcelo Denny y Marcos </a:t>
            </a:r>
            <a:r>
              <a:rPr lang="en-US" sz="1200" dirty="0" err="1"/>
              <a:t>Bulhoes</a:t>
            </a:r>
            <a:r>
              <a:rPr lang="en-US" sz="1200" dirty="0"/>
              <a:t> (18/01/2013)</a:t>
            </a:r>
          </a:p>
        </p:txBody>
      </p:sp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B1543891-1B9D-44DD-A7A3-E43162B0E6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06" r="31903" b="-1"/>
          <a:stretch/>
        </p:blipFill>
        <p:spPr>
          <a:xfrm>
            <a:off x="5279472" y="645107"/>
            <a:ext cx="5995465" cy="55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8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6">
            <a:extLst>
              <a:ext uri="{FF2B5EF4-FFF2-40B4-BE49-F238E27FC236}">
                <a16:creationId xmlns:a16="http://schemas.microsoft.com/office/drawing/2014/main" id="{10833938-31AE-4868-9FCF-A0EB5E6A5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F6332DBD-C139-417D-8FEE-8B4D4818B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1">
            <a:extLst>
              <a:ext uri="{FF2B5EF4-FFF2-40B4-BE49-F238E27FC236}">
                <a16:creationId xmlns:a16="http://schemas.microsoft.com/office/drawing/2014/main" id="{F902D9C3-A2D6-427B-9932-595C8854D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DD5C5E5-0B24-4874-B41E-F389918BC3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l="27015"/>
          <a:stretch/>
        </p:blipFill>
        <p:spPr>
          <a:xfrm>
            <a:off x="8362943" y="10"/>
            <a:ext cx="3829057" cy="6857990"/>
          </a:xfrm>
          <a:prstGeom prst="rect">
            <a:avLst/>
          </a:prstGeom>
        </p:spPr>
      </p:pic>
      <p:sp>
        <p:nvSpPr>
          <p:cNvPr id="41" name="Freeform 13">
            <a:extLst>
              <a:ext uri="{FF2B5EF4-FFF2-40B4-BE49-F238E27FC236}">
                <a16:creationId xmlns:a16="http://schemas.microsoft.com/office/drawing/2014/main" id="{29F962F9-373D-428A-A8D8-2D9BCEFAE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0" y="0"/>
            <a:ext cx="9807836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2734C4-D541-4E5C-B97B-1F64DE3CF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403" y="1098388"/>
            <a:ext cx="7818540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0000" spc="800" dirty="0"/>
              <a:t>Carolee </a:t>
            </a:r>
            <a:r>
              <a:rPr lang="en-US" sz="10000" spc="800" dirty="0" err="1"/>
              <a:t>Sheeman</a:t>
            </a:r>
            <a:r>
              <a:rPr lang="en-US" sz="10000" spc="800" dirty="0"/>
              <a:t> ¨eye body¨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B2B444-FC7B-43FA-A364-54A2CD913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03" y="5563388"/>
            <a:ext cx="7818540" cy="742279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 algn="r">
              <a:lnSpc>
                <a:spcPct val="100000"/>
              </a:lnSpc>
              <a:buNone/>
            </a:pPr>
            <a:endParaRPr lang="en-US" sz="1200" b="1" cap="all" spc="400" dirty="0">
              <a:solidFill>
                <a:schemeClr val="bg2"/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sz="1200" b="1" cap="all" spc="400" dirty="0">
              <a:solidFill>
                <a:schemeClr val="bg2"/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sz="1200" b="1" cap="all" spc="400" dirty="0">
              <a:solidFill>
                <a:schemeClr val="bg2"/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en-US" sz="1200" b="1" cap="all" spc="400" dirty="0" err="1">
                <a:solidFill>
                  <a:schemeClr val="bg2"/>
                </a:solidFill>
              </a:rPr>
              <a:t>Figura</a:t>
            </a:r>
            <a:r>
              <a:rPr lang="en-US" sz="1200" b="1" cap="all" spc="400" dirty="0">
                <a:solidFill>
                  <a:schemeClr val="bg2"/>
                </a:solidFill>
              </a:rPr>
              <a:t> 3. Carolee Schneemann. Eye Body(1963/2005)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55704F-2692-4975-BBA1-97A45EFD2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Freeform 16">
            <a:extLst>
              <a:ext uri="{FF2B5EF4-FFF2-40B4-BE49-F238E27FC236}">
                <a16:creationId xmlns:a16="http://schemas.microsoft.com/office/drawing/2014/main" id="{8F8E3D33-6F4C-400D-9EDE-338E0B568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33061" y="0"/>
            <a:ext cx="1646238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2077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704A4-2E6A-4227-9486-64142969B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6"/>
            <a:ext cx="3384329" cy="3311431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/>
              <a:t>Franz Erhard Walther: For Two</a:t>
            </a:r>
            <a:endParaRPr lang="es-ES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8097DCD-49FF-4C8F-A5D3-E15EA238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5750169"/>
            <a:ext cx="3384330" cy="476676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sz="1200" dirty="0" err="1"/>
              <a:t>Figura</a:t>
            </a:r>
            <a:r>
              <a:rPr lang="en-US" sz="1200" dirty="0"/>
              <a:t> 4. Performance de Body Art ¨For Two¨, Franz Erhard Walther, (1967)</a:t>
            </a:r>
          </a:p>
        </p:txBody>
      </p:sp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1130FBCD-9082-44CB-B219-43036FE667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87" r="14132" b="-2"/>
          <a:stretch/>
        </p:blipFill>
        <p:spPr>
          <a:xfrm>
            <a:off x="5279472" y="645107"/>
            <a:ext cx="5995465" cy="55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9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D0CCD-3098-439A-A6B3-3F0D4AA77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256" y="631156"/>
            <a:ext cx="3384329" cy="3548824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/>
              <a:t>Keith Arnatt: LIVERPOOL Beach Burial. </a:t>
            </a:r>
            <a:endParaRPr lang="es-ES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F4F7AC-15C5-449A-BA8B-5C0BB1E55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5671037"/>
            <a:ext cx="4593064" cy="55580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200" i="1" dirty="0" err="1"/>
              <a:t>Figura</a:t>
            </a:r>
            <a:r>
              <a:rPr lang="en-US" sz="1200" i="1" dirty="0"/>
              <a:t> 5</a:t>
            </a:r>
            <a:r>
              <a:rPr lang="en-US" sz="1200" dirty="0"/>
              <a:t>. Performance Art ¨Beach Burial¨, Keith Arnatt (1968).</a:t>
            </a:r>
          </a:p>
        </p:txBody>
      </p:sp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C170AD31-CDD9-4E3C-95E2-3FCA2C26B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258" y="645107"/>
            <a:ext cx="3859892" cy="55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43545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37</TotalTime>
  <Words>212</Words>
  <Application>Microsoft Office PowerPoint</Application>
  <PresentationFormat>Panorámica</PresentationFormat>
  <Paragraphs>18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Distintivo</vt:lpstr>
      <vt:lpstr>BODY ART COMO HERRAMIENTA de PERFORMANCE</vt:lpstr>
      <vt:lpstr> ¿QUÉ ES EL BODY ART?</vt:lpstr>
      <vt:lpstr>Tony  Orrico: Rendimiento corporal</vt:lpstr>
      <vt:lpstr>Marcelo Denny  y  Marcos Bulhões </vt:lpstr>
      <vt:lpstr>Carolee Sheeman ¨eye body¨</vt:lpstr>
      <vt:lpstr>Franz Erhard Walther: For Two</vt:lpstr>
      <vt:lpstr>Keith Arnatt: LIVERPOOL Beach Burial.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ART COMO HERRAMIENTA PARA LA PERFORMANCE</dc:title>
  <dc:creator>Elena gonzalez muñoyerro</dc:creator>
  <cp:lastModifiedBy>Elena gonzalez muñoyerro</cp:lastModifiedBy>
  <cp:revision>4</cp:revision>
  <dcterms:created xsi:type="dcterms:W3CDTF">2018-06-12T17:22:24Z</dcterms:created>
  <dcterms:modified xsi:type="dcterms:W3CDTF">2018-06-12T17:59:35Z</dcterms:modified>
</cp:coreProperties>
</file>