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4" r:id="rId7"/>
    <p:sldId id="259" r:id="rId8"/>
    <p:sldId id="260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Instalación </a:t>
            </a:r>
            <a:r>
              <a:rPr lang="es-ES" dirty="0" err="1" smtClean="0"/>
              <a:t>performativa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718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Boa mistura Instalación en las favelas brasileñas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/>
          <a:lstStyle/>
          <a:p>
            <a:r>
              <a:rPr lang="es-ES" dirty="0" smtClean="0"/>
              <a:t>La intención es conectar a todas las personas del barrio para darle luz, color y alegría al lugar, sea cual sea.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60" y="2386053"/>
            <a:ext cx="5553015" cy="39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3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Alexandros</a:t>
            </a:r>
            <a:r>
              <a:rPr lang="es-ES" dirty="0"/>
              <a:t> </a:t>
            </a:r>
            <a:r>
              <a:rPr lang="es-ES" dirty="0" err="1" smtClean="0"/>
              <a:t>Vasmoulaskis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328468"/>
            <a:ext cx="10178322" cy="3541833"/>
          </a:xfrm>
        </p:spPr>
        <p:txBody>
          <a:bodyPr/>
          <a:lstStyle/>
          <a:p>
            <a:r>
              <a:rPr lang="es-ES" dirty="0" smtClean="0"/>
              <a:t>Intenta mostrar su resistencia ante un sistema </a:t>
            </a:r>
            <a:r>
              <a:rPr lang="es-ES" dirty="0" err="1" smtClean="0"/>
              <a:t>segregador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43" y="1874517"/>
            <a:ext cx="4830791" cy="41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5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¿qué es una Instalación?</a:t>
            </a:r>
            <a:endParaRPr lang="es-ES" dirty="0"/>
          </a:p>
        </p:txBody>
      </p:sp>
      <p:pic>
        <p:nvPicPr>
          <p:cNvPr id="4" name="giphy (7)">
            <a:hlinkClick r:id="" action="ppaction://media"/>
            <a:extLst>
              <a:ext uri="{FF2B5EF4-FFF2-40B4-BE49-F238E27FC236}">
                <a16:creationId xmlns="" xmlns:a16="http://schemas.microsoft.com/office/drawing/2014/main" id="{2CAB88A2-0997-4588-8D78-30B76A49E3A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0877" y="2286000"/>
            <a:ext cx="6439196" cy="3594100"/>
          </a:xfrm>
        </p:spPr>
      </p:pic>
    </p:spTree>
    <p:extLst>
      <p:ext uri="{BB962C8B-B14F-4D97-AF65-F5344CB8AC3E}">
        <p14:creationId xmlns:p14="http://schemas.microsoft.com/office/powerpoint/2010/main" val="18467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1293" y="750498"/>
            <a:ext cx="10178322" cy="5296619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</a:rPr>
              <a:t>La Instalación Artística es un género de la Performance Art, ya que se utiliza como Arte de Acción para interferir un espacio y por lo tanto, interactuar con el espectador, provocando en este algún tipo de reacción.</a:t>
            </a:r>
          </a:p>
          <a:p>
            <a:r>
              <a:rPr lang="es-ES" sz="2800" dirty="0" smtClean="0">
                <a:solidFill>
                  <a:schemeClr val="tx1"/>
                </a:solidFill>
              </a:rPr>
              <a:t>Surgió en los años 60.</a:t>
            </a:r>
          </a:p>
          <a:p>
            <a:r>
              <a:rPr lang="es-ES" sz="2800" dirty="0" smtClean="0">
                <a:solidFill>
                  <a:schemeClr val="tx1"/>
                </a:solidFill>
              </a:rPr>
              <a:t>Puede incluir cualquier medio, desde materiales naturales hasta los más nuevos medios de comunicación, tales como video, sonido, computadoras e internet, o incluso energía pura como el plasma.</a:t>
            </a: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7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25066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000" dirty="0" smtClean="0"/>
              <a:t/>
            </a:r>
            <a:br>
              <a:rPr lang="es-ES" sz="8000" dirty="0" smtClean="0"/>
            </a:br>
            <a:r>
              <a:rPr lang="es-ES" sz="8000" dirty="0" smtClean="0"/>
              <a:t>artistas de la instalación que hablan sobre la igualdad social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100682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Armando marino ¨la patera¨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92370"/>
            <a:ext cx="10178322" cy="3593591"/>
          </a:xfrm>
        </p:spPr>
        <p:txBody>
          <a:bodyPr/>
          <a:lstStyle/>
          <a:p>
            <a:r>
              <a:rPr lang="es-ES" dirty="0" smtClean="0"/>
              <a:t>Alusión </a:t>
            </a:r>
            <a:r>
              <a:rPr lang="es-ES" dirty="0"/>
              <a:t>a los balseros, los endebles buques que afrontan el peligroso viaje por el Mar Caribe, llevando a los que buscan libertad del gobierno opresivo de Cuba.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43" y="2477942"/>
            <a:ext cx="7491194" cy="35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2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mademoiselle</a:t>
            </a:r>
            <a:r>
              <a:rPr lang="es-ES" b="1" dirty="0" smtClean="0"/>
              <a:t> </a:t>
            </a:r>
            <a:r>
              <a:rPr lang="es-ES" b="1" dirty="0"/>
              <a:t>Maurice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5414" y="1259457"/>
            <a:ext cx="10178322" cy="3593591"/>
          </a:xfrm>
        </p:spPr>
        <p:txBody>
          <a:bodyPr/>
          <a:lstStyle/>
          <a:p>
            <a:r>
              <a:rPr lang="es-ES" dirty="0"/>
              <a:t> Su obra armoniza con el paisaje, se integra en la vida diaria y reparte vibraciones de color en las inertes </a:t>
            </a:r>
            <a:r>
              <a:rPr lang="es-ES" dirty="0" smtClean="0"/>
              <a:t>construcciones para que todo el mundo pueda disfrutar del arte por igual.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97" y="2286001"/>
            <a:ext cx="6900284" cy="39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0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Colectivo La rueda invertida ¨Hilando culturas¨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2229" y="2009956"/>
            <a:ext cx="3458345" cy="3593591"/>
          </a:xfrm>
        </p:spPr>
        <p:txBody>
          <a:bodyPr/>
          <a:lstStyle/>
          <a:p>
            <a:r>
              <a:rPr lang="es-ES" dirty="0"/>
              <a:t>El proyecto  consistía en abrir un espacio colaborativo y de reflexión social en torno a la diversidad cultural, la identidad, las experiencias y el diálogo entre los vecinos y transeúntes.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42" y="2009956"/>
            <a:ext cx="5782203" cy="38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irantzu</a:t>
            </a:r>
            <a:r>
              <a:rPr lang="es-ES" dirty="0" smtClean="0"/>
              <a:t> </a:t>
            </a:r>
            <a:r>
              <a:rPr lang="es-ES" dirty="0" err="1" smtClean="0"/>
              <a:t>Lekue</a:t>
            </a:r>
            <a:r>
              <a:rPr lang="es-ES" dirty="0" smtClean="0"/>
              <a:t> ¨</a:t>
            </a:r>
            <a:r>
              <a:rPr lang="pt-BR" dirty="0" smtClean="0"/>
              <a:t>3.000 </a:t>
            </a:r>
            <a:r>
              <a:rPr lang="pt-BR" dirty="0"/>
              <a:t>pares de </a:t>
            </a:r>
            <a:r>
              <a:rPr lang="pt-BR" dirty="0" err="1"/>
              <a:t>zapatos</a:t>
            </a:r>
            <a:r>
              <a:rPr lang="pt-BR" dirty="0"/>
              <a:t> o 6.000 </a:t>
            </a:r>
            <a:r>
              <a:rPr lang="pt-BR" dirty="0" smtClean="0"/>
              <a:t>sapatos¨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2738" y="1949905"/>
            <a:ext cx="4192439" cy="3523856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El </a:t>
            </a:r>
            <a:r>
              <a:rPr lang="es-ES" dirty="0"/>
              <a:t>objetivo es reciclar zapatos para usarlos en una instalación artística y donarlos, después, a una organización benéfica. 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77" y="1949905"/>
            <a:ext cx="5590001" cy="37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7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511782"/>
            <a:ext cx="10178322" cy="1492132"/>
          </a:xfrm>
        </p:spPr>
        <p:txBody>
          <a:bodyPr/>
          <a:lstStyle/>
          <a:p>
            <a:r>
              <a:rPr lang="es-ES" dirty="0" err="1" smtClean="0"/>
              <a:t>Fra</a:t>
            </a:r>
            <a:r>
              <a:rPr lang="es-ES" dirty="0" smtClean="0"/>
              <a:t> </a:t>
            </a:r>
            <a:r>
              <a:rPr lang="es-ES" dirty="0" err="1" smtClean="0"/>
              <a:t>biancoshok</a:t>
            </a:r>
            <a:r>
              <a:rPr lang="es-ES" dirty="0" smtClean="0"/>
              <a:t> ¨</a:t>
            </a:r>
            <a:r>
              <a:rPr lang="es-ES" dirty="0" err="1" smtClean="0"/>
              <a:t>borderlife</a:t>
            </a:r>
            <a:r>
              <a:rPr lang="es-ES" dirty="0" smtClean="0"/>
              <a:t>¨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283728"/>
            <a:ext cx="10178322" cy="3593591"/>
          </a:xfrm>
        </p:spPr>
        <p:txBody>
          <a:bodyPr/>
          <a:lstStyle/>
          <a:p>
            <a:r>
              <a:rPr lang="es-ES" dirty="0" smtClean="0"/>
              <a:t>Denuncia de la situación sufrida por la sociedad de </a:t>
            </a:r>
            <a:r>
              <a:rPr lang="es-ES" dirty="0"/>
              <a:t>Bucarest, </a:t>
            </a:r>
            <a:r>
              <a:rPr lang="es-ES" dirty="0" smtClean="0"/>
              <a:t>donde existe </a:t>
            </a:r>
            <a:r>
              <a:rPr lang="es-ES" dirty="0"/>
              <a:t>una realidad sumergida. Las cloacas son el hogar de un número indeterminado (se barajan cifras de 600 a 5.000 personas) de adultos y niños.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89" y="2415397"/>
            <a:ext cx="5905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976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75</TotalTime>
  <Words>182</Words>
  <Application>Microsoft Office PowerPoint</Application>
  <PresentationFormat>Panorámica</PresentationFormat>
  <Paragraphs>22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Instalación performativa</vt:lpstr>
      <vt:lpstr> ¿qué es una Instalación?</vt:lpstr>
      <vt:lpstr>Presentación de PowerPoint</vt:lpstr>
      <vt:lpstr> artistas de la instalación que hablan sobre la igualdad social</vt:lpstr>
      <vt:lpstr>Armando marino ¨la patera¨</vt:lpstr>
      <vt:lpstr>mademoiselle Maurice </vt:lpstr>
      <vt:lpstr>Colectivo La rueda invertida ¨Hilando culturas¨ </vt:lpstr>
      <vt:lpstr>irantzu Lekue ¨3.000 pares de zapatos o 6.000 sapatos¨</vt:lpstr>
      <vt:lpstr>Fra biancoshok ¨borderlife¨</vt:lpstr>
      <vt:lpstr>Boa mistura Instalación en las favelas brasileñas</vt:lpstr>
      <vt:lpstr>Alexandros Vasmoulaskis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Instalación performativa</dc:title>
  <dc:creator>Elena gonzalez muñoyerro</dc:creator>
  <cp:lastModifiedBy>Elena gonzalez muñoyerro</cp:lastModifiedBy>
  <cp:revision>7</cp:revision>
  <dcterms:created xsi:type="dcterms:W3CDTF">2018-05-13T16:12:51Z</dcterms:created>
  <dcterms:modified xsi:type="dcterms:W3CDTF">2018-05-13T17:28:39Z</dcterms:modified>
</cp:coreProperties>
</file>