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88" r:id="rId3"/>
    <p:sldId id="298" r:id="rId4"/>
    <p:sldId id="2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ad El Zein" initials="AEZ" lastIdx="1" clrIdx="0">
    <p:extLst>
      <p:ext uri="{19B8F6BF-5375-455C-9EA6-DF929625EA0E}">
        <p15:presenceInfo xmlns:p15="http://schemas.microsoft.com/office/powerpoint/2012/main" userId="S-1-5-21-863380221-2450644966-3242726894-1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FE"/>
    <a:srgbClr val="38E9FF"/>
    <a:srgbClr val="009AF2"/>
    <a:srgbClr val="7B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9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0F65-F24F-7443-8EA0-D1CCE335D5B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4297-E6B7-B64F-86FC-22C8D4ED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://www.noqodi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noqodi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3" y="631782"/>
            <a:ext cx="426198" cy="3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3" y="1532595"/>
            <a:ext cx="381178" cy="35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3" y="2468060"/>
            <a:ext cx="383578" cy="358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4" y="3452429"/>
            <a:ext cx="491312" cy="291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1" y="4206470"/>
            <a:ext cx="365729" cy="326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8" y="4986714"/>
            <a:ext cx="398747" cy="398747"/>
          </a:xfrm>
          <a:prstGeom prst="rect">
            <a:avLst/>
          </a:prstGeom>
        </p:spPr>
      </p:pic>
      <p:pic>
        <p:nvPicPr>
          <p:cNvPr id="18" name="Picture 2" descr="C:\Users\ihab.yaseen\AppData\Local\Microsoft\Windows\Temporary Internet Files\Content.Outlook\5TGMK71Y\stamp-pci-medium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92" y="69383"/>
            <a:ext cx="637857" cy="6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40953" y="5539987"/>
            <a:ext cx="3577725" cy="571500"/>
            <a:chOff x="7691714" y="4901060"/>
            <a:chExt cx="3975683" cy="57150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23"/>
            <a:stretch/>
          </p:blipFill>
          <p:spPr bwMode="auto">
            <a:xfrm>
              <a:off x="9111343" y="4901060"/>
              <a:ext cx="1597676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668822" y="5091497"/>
              <a:ext cx="998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TPP / TPA</a:t>
              </a: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714" y="4929058"/>
              <a:ext cx="1496219" cy="51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rgbClr val="009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48" y="6335487"/>
            <a:ext cx="1118005" cy="385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C264CD-3427-4A96-9C37-E486E35077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6" y="69314"/>
            <a:ext cx="1192908" cy="914569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4E0E4A6-4C87-422F-BE56-FE91C8396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68485"/>
              </p:ext>
            </p:extLst>
          </p:nvPr>
        </p:nvGraphicFramePr>
        <p:xfrm>
          <a:off x="2061786" y="69383"/>
          <a:ext cx="9141924" cy="1127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1924">
                  <a:extLst>
                    <a:ext uri="{9D8B030D-6E8A-4147-A177-3AD203B41FA5}">
                      <a16:colId xmlns:a16="http://schemas.microsoft.com/office/drawing/2014/main" val="4199508247"/>
                    </a:ext>
                  </a:extLst>
                </a:gridCol>
              </a:tblGrid>
              <a:tr h="328543">
                <a:tc>
                  <a:txBody>
                    <a:bodyPr/>
                    <a:lstStyle/>
                    <a:p>
                      <a:pPr algn="ctr" rtl="1"/>
                      <a:r>
                        <a:rPr lang="ar-AE" dirty="0" smtClean="0"/>
                        <a:t>إحصاءات عام </a:t>
                      </a:r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87181"/>
                  </a:ext>
                </a:extLst>
              </a:tr>
              <a:tr h="355921"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smtClean="0"/>
                        <a:t>عدد</a:t>
                      </a:r>
                      <a:r>
                        <a:rPr lang="ar-AE" sz="2000" b="1" baseline="0" dirty="0" smtClean="0"/>
                        <a:t> المعاملات التي تم إنجازها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55331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algn="ctr"/>
                      <a:r>
                        <a:rPr lang="ar-A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مليون معاملة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5.8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5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428A12-5C21-46C5-BC6A-357E43BC7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99626"/>
              </p:ext>
            </p:extLst>
          </p:nvPr>
        </p:nvGraphicFramePr>
        <p:xfrm>
          <a:off x="2061786" y="1225140"/>
          <a:ext cx="9141924" cy="1127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1924">
                  <a:extLst>
                    <a:ext uri="{9D8B030D-6E8A-4147-A177-3AD203B41FA5}">
                      <a16:colId xmlns:a16="http://schemas.microsoft.com/office/drawing/2014/main" val="4199508247"/>
                    </a:ext>
                  </a:extLst>
                </a:gridCol>
              </a:tblGrid>
              <a:tr h="267262">
                <a:tc>
                  <a:txBody>
                    <a:bodyPr/>
                    <a:lstStyle/>
                    <a:p>
                      <a:pPr algn="ctr" rtl="1"/>
                      <a:r>
                        <a:rPr lang="ar-AE" dirty="0" smtClean="0"/>
                        <a:t>إحصاءات</a:t>
                      </a:r>
                      <a:r>
                        <a:rPr lang="ar-AE" baseline="0" dirty="0" smtClean="0"/>
                        <a:t> عام 2018 إلى الآن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87181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algn="ctr"/>
                      <a:r>
                        <a:rPr lang="ar-AE" sz="2000" b="1" dirty="0" smtClean="0"/>
                        <a:t>عدد المعاملات التي تم إنجازها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5533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algn="ctr"/>
                      <a:r>
                        <a:rPr lang="ar-A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مليون معاملة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E34AC2-8134-4131-B347-6723648BCE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0953" y="2860492"/>
            <a:ext cx="3495552" cy="26206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24219" y="2471022"/>
            <a:ext cx="76236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بوابة نقودي للدفع الإلكتروني حاصلة على شهادة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PCI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DSS </a:t>
            </a:r>
            <a:r>
              <a:rPr lang="ar-A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أعلى شهادة لمعايير أمن المعلومات الإلكترونية في </a:t>
            </a:r>
            <a:r>
              <a:rPr lang="ar-A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العالم من المستوى الأول منذ عام 2011.</a:t>
            </a:r>
            <a:br>
              <a:rPr lang="ar-A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تغطي الشهادة المعايير التالية:</a:t>
            </a: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قنوات الدفع (التحصيل الإلكتروني).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المطابقة الإلكترونية.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التسوية الإلكترونية.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النقد الإلكتروني - المحافظ الإلكترونية.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أمان البطاقات ال</a:t>
            </a:r>
            <a:r>
              <a:rPr lang="ar-A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إ</a:t>
            </a: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ئتمانية.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التمويل (إعادة التعبئة).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إدارة التقارير.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إدارة المستخدم.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إدارة الرسوم.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إدارة التجار.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التسجيل.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المحاسبة.</a:t>
            </a:r>
            <a:b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A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إدارة الكوارث.</a:t>
            </a:r>
            <a:br>
              <a:rPr lang="ar-A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ar-A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تطبيق الهاتف الذكي.</a:t>
            </a:r>
            <a:r>
              <a:rPr lang="ar-A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ar-A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          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66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rgbClr val="009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48" y="6335487"/>
            <a:ext cx="1118005" cy="385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6264" y="-9287"/>
            <a:ext cx="947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000" b="1" dirty="0">
                <a:solidFill>
                  <a:srgbClr val="009AF2"/>
                </a:solidFill>
                <a:latin typeface="Arial" panose="020B0604020202020204" pitchFamily="34" charset="0"/>
              </a:rPr>
              <a:t>كيف </a:t>
            </a:r>
            <a:r>
              <a:rPr lang="ar-AE" sz="3000" b="1" dirty="0" smtClean="0">
                <a:solidFill>
                  <a:srgbClr val="009AF2"/>
                </a:solidFill>
                <a:latin typeface="Arial" panose="020B0604020202020204" pitchFamily="34" charset="0"/>
              </a:rPr>
              <a:t>يمكنني</a:t>
            </a:r>
            <a:r>
              <a:rPr lang="en-US" sz="3000" b="1" dirty="0" smtClean="0">
                <a:solidFill>
                  <a:srgbClr val="009AF2"/>
                </a:solidFill>
                <a:latin typeface="Arial" panose="020B0604020202020204" pitchFamily="34" charset="0"/>
              </a:rPr>
              <a:t> </a:t>
            </a:r>
            <a:r>
              <a:rPr lang="ar-AE" sz="3000" b="1" dirty="0" smtClean="0">
                <a:solidFill>
                  <a:srgbClr val="009AF2"/>
                </a:solidFill>
                <a:latin typeface="Arial" panose="020B0604020202020204" pitchFamily="34" charset="0"/>
              </a:rPr>
              <a:t>إنشاء حساب للشركات في بوابة نقودي؟</a:t>
            </a:r>
            <a:endParaRPr lang="en-US" sz="3000" b="1" dirty="0">
              <a:solidFill>
                <a:srgbClr val="009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7" y="775547"/>
            <a:ext cx="426198" cy="3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7" y="1795209"/>
            <a:ext cx="381178" cy="35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7" y="2704894"/>
            <a:ext cx="383578" cy="526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" y="3868737"/>
            <a:ext cx="491312" cy="291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" y="4871603"/>
            <a:ext cx="365729" cy="326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8" y="5654313"/>
            <a:ext cx="398747" cy="398747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32" y="3145359"/>
            <a:ext cx="2482631" cy="17268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74" y="2895706"/>
            <a:ext cx="2487168" cy="2376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Right 26"/>
          <p:cNvSpPr/>
          <p:nvPr/>
        </p:nvSpPr>
        <p:spPr>
          <a:xfrm rot="-10800000">
            <a:off x="5589784" y="3786280"/>
            <a:ext cx="761096" cy="263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98443" y="1210434"/>
            <a:ext cx="328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SzPct val="104000"/>
              <a:buFont typeface="Arial" panose="020B0604020202020204" pitchFamily="34" charset="0"/>
              <a:buChar char="•"/>
            </a:pPr>
            <a:r>
              <a:rPr lang="ar-AE" sz="1600" dirty="0"/>
              <a:t>قم بزيارة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www.noqodi.com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r" rtl="1">
              <a:buSzPct val="104000"/>
              <a:buFont typeface="Arial" panose="020B0604020202020204" pitchFamily="34" charset="0"/>
              <a:buChar char="•"/>
            </a:pPr>
            <a:r>
              <a:rPr lang="ar-AE" sz="1600" dirty="0" smtClean="0"/>
              <a:t>قم باختيار </a:t>
            </a:r>
            <a:r>
              <a:rPr lang="ar-AE" sz="1600" b="1" dirty="0" smtClean="0"/>
              <a:t>"التسجيل"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76544" y="1199515"/>
            <a:ext cx="328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1600" dirty="0" smtClean="0"/>
              <a:t>من قائمة حساب الشركات اختر </a:t>
            </a:r>
            <a:r>
              <a:rPr lang="ar-AE" sz="1600" b="1" dirty="0" smtClean="0"/>
              <a:t>"إنشاء حساب"</a:t>
            </a:r>
            <a:endParaRPr lang="en-US" sz="1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1928" y="3537573"/>
            <a:ext cx="1033224" cy="9424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62401" y="1240408"/>
            <a:ext cx="284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AE" sz="1600" dirty="0"/>
              <a:t>قم بتعبئة كافة البيانات المطلوبة في صفحة </a:t>
            </a:r>
            <a:r>
              <a:rPr lang="ar-AE" sz="1600" b="1" dirty="0" smtClean="0"/>
              <a:t>التسجيل</a:t>
            </a:r>
            <a:r>
              <a:rPr lang="ar-AE" sz="1600" b="1" dirty="0"/>
              <a:t>.</a:t>
            </a:r>
            <a:endParaRPr lang="en-US" sz="1600" b="1" dirty="0"/>
          </a:p>
        </p:txBody>
      </p:sp>
      <p:sp>
        <p:nvSpPr>
          <p:cNvPr id="33" name="Arrow: Right 32"/>
          <p:cNvSpPr>
            <a:spLocks/>
          </p:cNvSpPr>
          <p:nvPr/>
        </p:nvSpPr>
        <p:spPr>
          <a:xfrm rot="-10800000">
            <a:off x="8877843" y="3823040"/>
            <a:ext cx="822960" cy="27432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9331" y="2008506"/>
            <a:ext cx="2487168" cy="39665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" name="Arrow: Right 33"/>
          <p:cNvSpPr/>
          <p:nvPr/>
        </p:nvSpPr>
        <p:spPr>
          <a:xfrm rot="-10800000">
            <a:off x="2306263" y="3863261"/>
            <a:ext cx="813068" cy="27631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26837" y="2339676"/>
            <a:ext cx="15203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600" b="1" i="1" dirty="0" smtClean="0"/>
              <a:t>تم اكتمال عملية التسجيل بنجاح.</a:t>
            </a:r>
            <a:endParaRPr lang="en-US" sz="1600" b="1" i="1" dirty="0"/>
          </a:p>
          <a:p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ar-AE" sz="1400" b="1" i="1" dirty="0" smtClean="0"/>
          </a:p>
          <a:p>
            <a:pPr algn="r" rtl="1"/>
            <a:r>
              <a:rPr lang="ar-AE" sz="1600" b="1" i="1" dirty="0" smtClean="0"/>
              <a:t>الرجاء </a:t>
            </a:r>
            <a:r>
              <a:rPr lang="ar-AE" sz="1600" b="1" i="1" dirty="0"/>
              <a:t>المواصلة للصفحة التالية لتفعيل حسابك وبدء </a:t>
            </a:r>
            <a:r>
              <a:rPr lang="ar-AE" sz="1600" b="1" i="1" dirty="0" smtClean="0"/>
              <a:t>استخدام حساب </a:t>
            </a:r>
            <a:r>
              <a:rPr lang="ar-AE" sz="1600" b="1" i="1" dirty="0"/>
              <a:t>نقودي </a:t>
            </a:r>
            <a:r>
              <a:rPr lang="ar-AE" sz="1600" b="1" i="1" dirty="0" smtClean="0"/>
              <a:t>وإجراء </a:t>
            </a:r>
            <a:r>
              <a:rPr lang="ar-AE" sz="1600" b="1" i="1" dirty="0"/>
              <a:t>المعاملات.</a:t>
            </a:r>
            <a:endParaRPr lang="en-US" sz="1600" b="1" i="1" dirty="0"/>
          </a:p>
        </p:txBody>
      </p:sp>
      <p:sp>
        <p:nvSpPr>
          <p:cNvPr id="3" name="Left Arrow 2"/>
          <p:cNvSpPr/>
          <p:nvPr/>
        </p:nvSpPr>
        <p:spPr>
          <a:xfrm>
            <a:off x="8680259" y="620559"/>
            <a:ext cx="3104309" cy="538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5589784" y="631962"/>
            <a:ext cx="3083162" cy="51543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2647138" y="678088"/>
            <a:ext cx="2935333" cy="45392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rgbClr val="009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48" y="6335487"/>
            <a:ext cx="1118005" cy="385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975" y="46675"/>
            <a:ext cx="9513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000" b="1" dirty="0">
                <a:solidFill>
                  <a:srgbClr val="009AF2"/>
                </a:solidFill>
                <a:latin typeface="Arial" panose="020B0604020202020204" pitchFamily="34" charset="0"/>
              </a:rPr>
              <a:t>كيف يمكنني تفعيل </a:t>
            </a:r>
            <a:r>
              <a:rPr lang="ar-AE" sz="3000" b="1" dirty="0" smtClean="0">
                <a:solidFill>
                  <a:srgbClr val="009AF2"/>
                </a:solidFill>
                <a:latin typeface="Arial" panose="020B0604020202020204" pitchFamily="34" charset="0"/>
              </a:rPr>
              <a:t>حساب الشركات الخاص بي في بوابة نقودي؟ </a:t>
            </a:r>
            <a:endParaRPr lang="en-US" sz="3000" b="1" dirty="0">
              <a:solidFill>
                <a:srgbClr val="009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1" y="521985"/>
            <a:ext cx="426198" cy="3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" y="1409906"/>
            <a:ext cx="381178" cy="35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" y="2408460"/>
            <a:ext cx="383578" cy="358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" y="3464129"/>
            <a:ext cx="491312" cy="291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6" y="4544090"/>
            <a:ext cx="365729" cy="326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0" y="5417148"/>
            <a:ext cx="398747" cy="39874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294908" y="1153709"/>
            <a:ext cx="2656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AE" sz="1400" dirty="0" smtClean="0"/>
              <a:t> قم بزيارة </a:t>
            </a:r>
            <a:r>
              <a:rPr lang="en-US" sz="1400" u="sng" dirty="0" smtClean="0">
                <a:hlinkClick r:id="rId9"/>
              </a:rPr>
              <a:t>www.noqodi.com</a:t>
            </a:r>
            <a:r>
              <a:rPr lang="ar-AE" sz="1400" u="sng" dirty="0" smtClean="0"/>
              <a:t>  </a:t>
            </a:r>
            <a:endParaRPr lang="en-US" sz="1400" dirty="0"/>
          </a:p>
          <a:p>
            <a:pPr lvl="0" algn="r" rtl="1"/>
            <a:endParaRPr lang="en-US" sz="1400" dirty="0"/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اختر </a:t>
            </a:r>
            <a:r>
              <a:rPr lang="en-US" sz="1400" dirty="0" smtClean="0"/>
              <a:t> </a:t>
            </a:r>
            <a:r>
              <a:rPr lang="ar-AE" sz="1400" b="1" dirty="0" smtClean="0"/>
              <a:t>الدخول.</a:t>
            </a:r>
            <a:endParaRPr lang="en-US" sz="1400" b="1" dirty="0" smtClean="0"/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اختر </a:t>
            </a:r>
            <a:r>
              <a:rPr lang="ar-AE" sz="1400" b="1" dirty="0" smtClean="0"/>
              <a:t>"إدارة  الحساب".</a:t>
            </a:r>
            <a:endParaRPr lang="en-US" sz="1400" b="1" dirty="0"/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اختر </a:t>
            </a:r>
            <a:r>
              <a:rPr lang="ar-AE" sz="1400" b="1" dirty="0" smtClean="0"/>
              <a:t>"تحميل المستندات".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40218" y="1230284"/>
            <a:ext cx="3398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400" b="1" dirty="0" smtClean="0"/>
              <a:t>قم بتحميل المستندات التالية:</a:t>
            </a:r>
          </a:p>
          <a:p>
            <a:pPr algn="r" rtl="1"/>
            <a:endParaRPr lang="en-US" sz="1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العقد الموقّع.</a:t>
            </a:r>
            <a:endParaRPr lang="en-US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الرخصة التجارية.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AE" sz="1400" dirty="0" smtClean="0"/>
              <a:t>صورة </a:t>
            </a:r>
            <a:r>
              <a:rPr lang="ar-AE" sz="1400" b="1" dirty="0" smtClean="0"/>
              <a:t>التوكيل</a:t>
            </a:r>
            <a:r>
              <a:rPr lang="ar-AE" sz="1400" dirty="0" smtClean="0"/>
              <a:t> في حال لم يكن أسم المُوقِّع مُثبت في الرخصة التجارية.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30" y="3824670"/>
            <a:ext cx="1033224" cy="9424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5979" y="1293235"/>
            <a:ext cx="2988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AE" sz="1400" dirty="0"/>
              <a:t>ستقوم إدارة نقودي بالتحقق من المستندات المُرفقة وسوف تتلقى بريد إلكتروني بتأكيد تفعيل حسابك.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957503" y="2615279"/>
            <a:ext cx="14412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400" b="1" i="1" dirty="0"/>
              <a:t>يمكنك الآن البدء بتمويل محفظتك الإلكترونية </a:t>
            </a:r>
            <a:r>
              <a:rPr lang="ar-AE" sz="1400" b="1" i="1" dirty="0" smtClean="0"/>
              <a:t>وإتمام </a:t>
            </a:r>
            <a:r>
              <a:rPr lang="ar-AE" sz="1400" b="1" i="1" dirty="0"/>
              <a:t>كافة معاملاتك المالية.</a:t>
            </a:r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  <a:p>
            <a:endParaRPr lang="en-US" sz="1200" b="1" i="1" dirty="0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28" y="2926974"/>
            <a:ext cx="2351058" cy="24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73" y="2911620"/>
            <a:ext cx="3597807" cy="2440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8528" y="2171425"/>
            <a:ext cx="2056031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200" b="1" dirty="0"/>
              <a:t>عزيزي العميل،</a:t>
            </a:r>
          </a:p>
          <a:p>
            <a:pPr algn="r" rtl="1"/>
            <a:r>
              <a:rPr lang="ar-AE" sz="1200" dirty="0"/>
              <a:t>يُرجى العلم بأنه تم تفعيل محفظتك الإلكترونية </a:t>
            </a:r>
            <a:r>
              <a:rPr lang="ar-AE" sz="1200" b="1" dirty="0" smtClean="0"/>
              <a:t>رقم:</a:t>
            </a:r>
            <a:r>
              <a:rPr lang="en-US" sz="1200" b="1" dirty="0" smtClean="0"/>
              <a:t>DW1XXXXX</a:t>
            </a:r>
            <a:r>
              <a:rPr lang="ar-AE" sz="1200" dirty="0" smtClean="0"/>
              <a:t> </a:t>
            </a:r>
            <a:r>
              <a:rPr lang="en-US" sz="1200" dirty="0" smtClean="0"/>
              <a:t> </a:t>
            </a:r>
            <a:r>
              <a:rPr lang="ar-AE" sz="1200" dirty="0"/>
              <a:t>بنجاح، يمكنك الآن القيام بتمويل محفظتك الإلكترونية من خلال زيارة </a:t>
            </a:r>
            <a:r>
              <a:rPr lang="ar-AE" sz="1200" dirty="0" smtClean="0"/>
              <a:t>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www.noqodi.com</a:t>
            </a:r>
            <a:r>
              <a:rPr lang="ar-AE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ar-AE" sz="1200" dirty="0"/>
              <a:t>وباستخدام الحساب البنكي الخاص بك.</a:t>
            </a:r>
          </a:p>
          <a:p>
            <a:pPr algn="r" rtl="1"/>
            <a:r>
              <a:rPr lang="ar-AE" sz="1200" dirty="0"/>
              <a:t>في حالة لم يكن البنك الذي </a:t>
            </a:r>
            <a:r>
              <a:rPr lang="ar-AE" sz="1200" dirty="0" smtClean="0"/>
              <a:t>قمت باختياره مُدرج </a:t>
            </a:r>
            <a:r>
              <a:rPr lang="ar-AE" sz="1200" dirty="0"/>
              <a:t>معنا الرجاء التواصل معنا على الرقم </a:t>
            </a:r>
            <a:r>
              <a:rPr lang="ar-AE" sz="1200" b="1" dirty="0" smtClean="0"/>
              <a:t>97142376100+</a:t>
            </a:r>
            <a:br>
              <a:rPr lang="ar-AE" sz="1200" b="1" dirty="0" smtClean="0"/>
            </a:br>
            <a:endParaRPr lang="ar-AE" sz="1200" b="1" dirty="0"/>
          </a:p>
          <a:p>
            <a:pPr algn="r" rtl="1"/>
            <a:r>
              <a:rPr lang="ar-AE" sz="1200" dirty="0" smtClean="0"/>
              <a:t>للمزيد من المعلومات والاستفسارات الرجاء التواصل مع موظفي خدمة العملاء لدينا على الرقم </a:t>
            </a:r>
            <a:r>
              <a:rPr lang="ar-AE" sz="1200" b="1" dirty="0" smtClean="0"/>
              <a:t>971</a:t>
            </a:r>
            <a:r>
              <a:rPr lang="ar-AE" sz="1200" b="1" dirty="0"/>
              <a:t>42376100</a:t>
            </a:r>
            <a:r>
              <a:rPr lang="ar-AE" sz="1200" b="1" dirty="0" smtClean="0"/>
              <a:t>+</a:t>
            </a:r>
            <a:endParaRPr lang="ar-AE" sz="1200" dirty="0" smtClean="0"/>
          </a:p>
          <a:p>
            <a:pPr algn="r" rtl="1"/>
            <a:r>
              <a:rPr lang="ar-AE" sz="1200" dirty="0" smtClean="0"/>
              <a:t>شكراً </a:t>
            </a:r>
            <a:r>
              <a:rPr lang="ar-AE" sz="1200" dirty="0"/>
              <a:t>لك،</a:t>
            </a:r>
          </a:p>
          <a:p>
            <a:pPr algn="r" rtl="1"/>
            <a:r>
              <a:rPr lang="ar-AE" sz="1200" dirty="0"/>
              <a:t>فريق عمل </a:t>
            </a:r>
            <a:r>
              <a:rPr lang="ar-AE" sz="1200" b="1" dirty="0"/>
              <a:t>إماراتك</a:t>
            </a:r>
            <a:r>
              <a:rPr lang="ar-AE" sz="1200" dirty="0"/>
              <a:t>.</a:t>
            </a:r>
          </a:p>
          <a:p>
            <a:pPr algn="r" rtl="1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www.noqodi.com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ar-AE" sz="1100" b="1" dirty="0"/>
              <a:t>ملحوظة: *هذه الرسالة تم إرسالها إلكترونيا من قبل فريق عمل </a:t>
            </a:r>
            <a:r>
              <a:rPr lang="ar-AE" sz="1100" b="1" dirty="0" smtClean="0"/>
              <a:t>نقودي. الرجاء </a:t>
            </a:r>
            <a:r>
              <a:rPr lang="ar-AE" sz="1100" b="1" dirty="0"/>
              <a:t>عدم الرد على الرسالة أو إعادة توجيهها مرة أخرى للمُرسل. </a:t>
            </a:r>
            <a:endParaRPr lang="en-US" sz="1100" dirty="0"/>
          </a:p>
          <a:p>
            <a:endParaRPr lang="en-US" sz="1050" dirty="0"/>
          </a:p>
        </p:txBody>
      </p:sp>
      <p:sp>
        <p:nvSpPr>
          <p:cNvPr id="2" name="Left Arrow 1"/>
          <p:cNvSpPr/>
          <p:nvPr/>
        </p:nvSpPr>
        <p:spPr>
          <a:xfrm>
            <a:off x="8839200" y="600673"/>
            <a:ext cx="2985073" cy="52163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5440218" y="600674"/>
            <a:ext cx="3142373" cy="52163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8682283" y="4031471"/>
            <a:ext cx="696942" cy="3195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329523" y="4050965"/>
            <a:ext cx="729147" cy="367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1858828" y="4041702"/>
            <a:ext cx="729147" cy="36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2796544" y="620614"/>
            <a:ext cx="2366518" cy="53309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8838777" y="620614"/>
            <a:ext cx="2985073" cy="52163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5439795" y="620615"/>
            <a:ext cx="3142373" cy="52163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3" y="4481676"/>
            <a:ext cx="1033224" cy="942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11941"/>
            <a:ext cx="12192000" cy="620486"/>
          </a:xfrm>
          <a:prstGeom prst="rect">
            <a:avLst/>
          </a:prstGeom>
          <a:solidFill>
            <a:srgbClr val="009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48" y="6335487"/>
            <a:ext cx="1118005" cy="385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" y="271922"/>
            <a:ext cx="426198" cy="3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5" y="1263386"/>
            <a:ext cx="381178" cy="35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" y="2416820"/>
            <a:ext cx="383578" cy="358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" y="3606379"/>
            <a:ext cx="491312" cy="291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" y="4593829"/>
            <a:ext cx="365729" cy="326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" y="5530351"/>
            <a:ext cx="398747" cy="398747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75" y="3975463"/>
            <a:ext cx="2482631" cy="17268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03" y="3955901"/>
            <a:ext cx="2578806" cy="1854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7552" y="4058183"/>
            <a:ext cx="2920456" cy="221883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06234" y="4058183"/>
            <a:ext cx="16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b="1" i="1" dirty="0" smtClean="0"/>
              <a:t>تم التسجيل بنجاح!</a:t>
            </a:r>
            <a:endParaRPr lang="en-US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587552" y="1172592"/>
            <a:ext cx="320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AE" sz="1600" dirty="0"/>
              <a:t>قم بتعبئة كافة البيانات المطلوبة في صفحة </a:t>
            </a:r>
            <a:r>
              <a:rPr lang="ar-AE" sz="1600" b="1" dirty="0" smtClean="0"/>
              <a:t>التسجيل.</a:t>
            </a:r>
            <a:endParaRPr lang="ar-AE" sz="1600" b="1" dirty="0"/>
          </a:p>
        </p:txBody>
      </p:sp>
      <p:sp>
        <p:nvSpPr>
          <p:cNvPr id="41" name="Left Arrow 40"/>
          <p:cNvSpPr/>
          <p:nvPr/>
        </p:nvSpPr>
        <p:spPr>
          <a:xfrm>
            <a:off x="2796544" y="666874"/>
            <a:ext cx="2366518" cy="44057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7552" y="66616"/>
            <a:ext cx="9513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000" b="1" dirty="0">
                <a:solidFill>
                  <a:srgbClr val="009AF2"/>
                </a:solidFill>
                <a:latin typeface="Arial" panose="020B0604020202020204" pitchFamily="34" charset="0"/>
              </a:rPr>
              <a:t>كيف يمكنني القيام بالتسجيل </a:t>
            </a:r>
            <a:r>
              <a:rPr lang="ar-AE" sz="3000" b="1" dirty="0" smtClean="0">
                <a:solidFill>
                  <a:srgbClr val="009AF2"/>
                </a:solidFill>
                <a:latin typeface="Arial" panose="020B0604020202020204" pitchFamily="34" charset="0"/>
              </a:rPr>
              <a:t>كعميل في بوابة نقودي؟ </a:t>
            </a:r>
            <a:endParaRPr lang="en-US" sz="3000" b="1" dirty="0">
              <a:solidFill>
                <a:srgbClr val="009A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8838777" y="665880"/>
            <a:ext cx="2985073" cy="43110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Left Arrow 43"/>
          <p:cNvSpPr/>
          <p:nvPr/>
        </p:nvSpPr>
        <p:spPr>
          <a:xfrm>
            <a:off x="5439795" y="665881"/>
            <a:ext cx="3142373" cy="431103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الخطوة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94908" y="1153709"/>
            <a:ext cx="265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AE" sz="1600" dirty="0" smtClean="0"/>
              <a:t> قم بزيارة </a:t>
            </a:r>
            <a:r>
              <a:rPr lang="en-US" sz="1600" u="sng" dirty="0" smtClean="0">
                <a:hlinkClick r:id="rId13"/>
              </a:rPr>
              <a:t>www.noqodi.com</a:t>
            </a:r>
            <a:r>
              <a:rPr lang="ar-AE" sz="1600" u="sng" dirty="0" smtClean="0"/>
              <a:t>  </a:t>
            </a:r>
            <a:endParaRPr lang="en-US" sz="1600" dirty="0"/>
          </a:p>
          <a:p>
            <a:pPr lvl="0" algn="r" rtl="1"/>
            <a:endParaRPr lang="en-US" sz="1600" dirty="0"/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AE" sz="1600" dirty="0" smtClean="0"/>
              <a:t>اختر </a:t>
            </a:r>
            <a:r>
              <a:rPr lang="ar-AE" sz="1600" b="1" dirty="0" smtClean="0"/>
              <a:t>"التسجيل".</a:t>
            </a:r>
            <a:endParaRPr lang="en-US" sz="16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7552" y="1878011"/>
            <a:ext cx="2955934" cy="20595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9042399" y="4589384"/>
            <a:ext cx="569522" cy="381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-7020000">
            <a:off x="5610206" y="5142538"/>
            <a:ext cx="695519" cy="7421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rot="-7020000">
            <a:off x="5597039" y="3765484"/>
            <a:ext cx="695519" cy="7421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575036" y="46784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469459" y="1165237"/>
            <a:ext cx="321272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600" dirty="0"/>
              <a:t>اختر </a:t>
            </a:r>
            <a:r>
              <a:rPr lang="ar-AE" sz="1600" b="1" dirty="0"/>
              <a:t>"سجل للمستهلك" </a:t>
            </a:r>
            <a:r>
              <a:rPr lang="ar-AE" sz="1600" dirty="0"/>
              <a:t>ثم اختر طريقة </a:t>
            </a:r>
            <a:r>
              <a:rPr lang="ar-AE" sz="1600" dirty="0" smtClean="0"/>
              <a:t>التسجيل التي ترغب بها.     </a:t>
            </a:r>
          </a:p>
          <a:p>
            <a:pPr algn="r" rtl="1"/>
            <a:endParaRPr lang="ar-AE" sz="1600" dirty="0"/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AE" sz="1600" b="1" dirty="0" smtClean="0">
                <a:solidFill>
                  <a:prstClr val="black"/>
                </a:solidFill>
              </a:rPr>
              <a:t>الخيار الأول: </a:t>
            </a:r>
            <a:r>
              <a:rPr lang="ar-AE" sz="1600" dirty="0" smtClean="0">
                <a:solidFill>
                  <a:prstClr val="black"/>
                </a:solidFill>
              </a:rPr>
              <a:t>التسجيل باستخدام البريد الإلكتروني ورقم الهاتف.</a:t>
            </a:r>
            <a:br>
              <a:rPr lang="ar-AE" sz="1600" dirty="0" smtClean="0">
                <a:solidFill>
                  <a:prstClr val="black"/>
                </a:solidFill>
              </a:rPr>
            </a:br>
            <a:endParaRPr lang="ar-AE" sz="1600" b="1" dirty="0" smtClean="0">
              <a:solidFill>
                <a:prstClr val="black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1600" b="1" dirty="0" smtClean="0">
                <a:solidFill>
                  <a:prstClr val="black"/>
                </a:solidFill>
              </a:rPr>
              <a:t>الخيار الثاني:</a:t>
            </a:r>
            <a:r>
              <a:rPr lang="ar-AE" sz="1600" dirty="0">
                <a:solidFill>
                  <a:prstClr val="black"/>
                </a:solidFill>
              </a:rPr>
              <a:t> التسجيل باستخدام </a:t>
            </a:r>
            <a:r>
              <a:rPr lang="ar-AE" sz="1600" dirty="0" smtClean="0">
                <a:solidFill>
                  <a:prstClr val="black"/>
                </a:solidFill>
              </a:rPr>
              <a:t>بطاقة الإئتمان.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r" rt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51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307</Words>
  <Application>Microsoft Office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Dexter Retamar</dc:creator>
  <cp:lastModifiedBy>Adel Khaled Abdelaziz Ibrahim</cp:lastModifiedBy>
  <cp:revision>411</cp:revision>
  <dcterms:created xsi:type="dcterms:W3CDTF">2016-10-12T11:37:22Z</dcterms:created>
  <dcterms:modified xsi:type="dcterms:W3CDTF">2018-07-17T10:34:21Z</dcterms:modified>
</cp:coreProperties>
</file>