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61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99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150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57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009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74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6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11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983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6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9A6CC-3144-7C42-ABBD-143117387D3C}" type="datetimeFigureOut">
              <a:rPr lang="en-US" smtClean="0"/>
              <a:t>02-09-16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F8767-4098-924C-BF65-71DF751700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959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dpuzzle.com/assignments/562200ec1b3a316a58c5d720/watch" TargetMode="Externa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L’EXISTENTIALISME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8237" y="1417638"/>
            <a:ext cx="3718728" cy="544036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21714" y="2116667"/>
            <a:ext cx="20975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Jean-Paul Sartre et </a:t>
            </a:r>
          </a:p>
          <a:p>
            <a:r>
              <a:rPr lang="en-US" dirty="0" smtClean="0"/>
              <a:t>Simone de Beauvoir,</a:t>
            </a:r>
          </a:p>
          <a:p>
            <a:r>
              <a:rPr lang="en-US" dirty="0" err="1"/>
              <a:t>n</a:t>
            </a:r>
            <a:r>
              <a:rPr lang="en-US" dirty="0" err="1" smtClean="0"/>
              <a:t>ommée</a:t>
            </a:r>
            <a:r>
              <a:rPr lang="en-US" dirty="0" smtClean="0"/>
              <a:t> Castor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098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Jean-Paul Sartre et </a:t>
            </a:r>
            <a:r>
              <a:rPr lang="en-US" dirty="0" err="1" smtClean="0"/>
              <a:t>l’existentialisme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 </a:t>
            </a:r>
            <a:r>
              <a:rPr lang="en-US" dirty="0" err="1" smtClean="0"/>
              <a:t>montée</a:t>
            </a:r>
            <a:r>
              <a:rPr lang="en-US" dirty="0" smtClean="0"/>
              <a:t> du </a:t>
            </a:r>
            <a:r>
              <a:rPr lang="en-US" dirty="0" err="1" smtClean="0"/>
              <a:t>facisme</a:t>
            </a:r>
            <a:r>
              <a:rPr lang="en-US" dirty="0" smtClean="0"/>
              <a:t>, du </a:t>
            </a:r>
            <a:r>
              <a:rPr lang="en-US" dirty="0" err="1" smtClean="0"/>
              <a:t>nationalisme</a:t>
            </a:r>
            <a:endParaRPr lang="en-US" dirty="0" smtClean="0"/>
          </a:p>
          <a:p>
            <a:r>
              <a:rPr lang="en-US" dirty="0" err="1" smtClean="0"/>
              <a:t>L’engagement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communisme</a:t>
            </a:r>
            <a:endParaRPr lang="en-US" dirty="0" smtClean="0"/>
          </a:p>
          <a:p>
            <a:r>
              <a:rPr lang="en-US" dirty="0" smtClean="0"/>
              <a:t>Les </a:t>
            </a:r>
            <a:r>
              <a:rPr lang="en-US" dirty="0" err="1" smtClean="0"/>
              <a:t>guerres</a:t>
            </a:r>
            <a:r>
              <a:rPr lang="en-US" dirty="0" smtClean="0"/>
              <a:t> de </a:t>
            </a:r>
            <a:r>
              <a:rPr lang="en-US" dirty="0" err="1" smtClean="0"/>
              <a:t>décolonisation</a:t>
            </a:r>
            <a:endParaRPr lang="en-US" dirty="0" smtClean="0"/>
          </a:p>
          <a:p>
            <a:r>
              <a:rPr lang="en-US" dirty="0" err="1" smtClean="0"/>
              <a:t>L’athéisme</a:t>
            </a:r>
            <a:endParaRPr lang="en-US" dirty="0" smtClean="0"/>
          </a:p>
          <a:p>
            <a:r>
              <a:rPr lang="en-US" dirty="0" err="1" smtClean="0"/>
              <a:t>Chaque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tenu</a:t>
            </a:r>
            <a:r>
              <a:rPr lang="en-US" dirty="0" smtClean="0"/>
              <a:t> </a:t>
            </a:r>
            <a:r>
              <a:rPr lang="en-US" dirty="0" err="1" smtClean="0"/>
              <a:t>responsable</a:t>
            </a:r>
            <a:r>
              <a:rPr lang="en-US" dirty="0" smtClean="0"/>
              <a:t> de </a:t>
            </a:r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actes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958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Huis</a:t>
            </a:r>
            <a:r>
              <a:rPr lang="en-US" dirty="0" smtClean="0"/>
              <a:t> clos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7271" y="1417638"/>
            <a:ext cx="3136762" cy="512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752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L’Absurdisme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2257"/>
            <a:ext cx="8599262" cy="17946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smtClean="0"/>
              <a:t>  Dire </a:t>
            </a:r>
            <a:r>
              <a:rPr lang="en-US" sz="4800" dirty="0" err="1" smtClean="0"/>
              <a:t>l’innommable</a:t>
            </a:r>
            <a:r>
              <a:rPr lang="en-US" sz="4800" dirty="0" smtClean="0"/>
              <a:t> par </a:t>
            </a:r>
            <a:r>
              <a:rPr lang="en-US" sz="4800" dirty="0" err="1" smtClean="0"/>
              <a:t>l’absurde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31454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Samuel Beckett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70577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Né </a:t>
            </a:r>
            <a:r>
              <a:rPr lang="en-US" dirty="0" err="1" smtClean="0"/>
              <a:t>à</a:t>
            </a:r>
            <a:r>
              <a:rPr lang="en-US" dirty="0" smtClean="0"/>
              <a:t> Dublin en 1906</a:t>
            </a:r>
          </a:p>
          <a:p>
            <a:r>
              <a:rPr lang="en-US" dirty="0" err="1" smtClean="0"/>
              <a:t>Meurt</a:t>
            </a:r>
            <a:r>
              <a:rPr lang="en-US" dirty="0" smtClean="0"/>
              <a:t> </a:t>
            </a:r>
            <a:r>
              <a:rPr lang="en-US" dirty="0" err="1" smtClean="0"/>
              <a:t>à</a:t>
            </a:r>
            <a:r>
              <a:rPr lang="en-US" dirty="0" smtClean="0"/>
              <a:t> Paris en 1989.</a:t>
            </a:r>
          </a:p>
          <a:p>
            <a:r>
              <a:rPr lang="en-US" dirty="0" smtClean="0"/>
              <a:t>Prix Nobel de </a:t>
            </a:r>
            <a:r>
              <a:rPr lang="en-US" dirty="0" err="1" smtClean="0"/>
              <a:t>littérature</a:t>
            </a:r>
            <a:r>
              <a:rPr lang="en-US" dirty="0" smtClean="0"/>
              <a:t> en 1969</a:t>
            </a:r>
          </a:p>
          <a:p>
            <a:r>
              <a:rPr lang="en-US" dirty="0" err="1" smtClean="0"/>
              <a:t>Écrit</a:t>
            </a:r>
            <a:r>
              <a:rPr lang="en-US" dirty="0" smtClean="0"/>
              <a:t> en </a:t>
            </a:r>
            <a:r>
              <a:rPr lang="en-US" dirty="0" err="1" smtClean="0"/>
              <a:t>français</a:t>
            </a:r>
            <a:r>
              <a:rPr lang="en-US" dirty="0" smtClean="0"/>
              <a:t> et en </a:t>
            </a:r>
            <a:r>
              <a:rPr lang="en-US" dirty="0" err="1" smtClean="0"/>
              <a:t>anglais</a:t>
            </a:r>
            <a:endParaRPr lang="en-US" dirty="0" smtClean="0"/>
          </a:p>
          <a:p>
            <a:r>
              <a:rPr lang="en-US" dirty="0" err="1" smtClean="0"/>
              <a:t>Ses</a:t>
            </a:r>
            <a:r>
              <a:rPr lang="en-US" dirty="0" smtClean="0"/>
              <a:t> plus </a:t>
            </a:r>
            <a:r>
              <a:rPr lang="en-US" dirty="0" err="1" smtClean="0"/>
              <a:t>grandes</a:t>
            </a:r>
            <a:r>
              <a:rPr lang="en-US" dirty="0" smtClean="0"/>
              <a:t> oeuvres </a:t>
            </a:r>
            <a:r>
              <a:rPr lang="en-US" dirty="0" err="1" smtClean="0"/>
              <a:t>ont</a:t>
            </a:r>
            <a:r>
              <a:rPr lang="en-US" dirty="0" smtClean="0"/>
              <a:t> </a:t>
            </a:r>
            <a:r>
              <a:rPr lang="en-US" dirty="0" err="1" smtClean="0"/>
              <a:t>d’abord</a:t>
            </a:r>
            <a:r>
              <a:rPr lang="en-US" dirty="0" smtClean="0"/>
              <a:t> </a:t>
            </a:r>
            <a:r>
              <a:rPr lang="en-US" dirty="0" err="1" smtClean="0"/>
              <a:t>été</a:t>
            </a:r>
            <a:r>
              <a:rPr lang="en-US" dirty="0" smtClean="0"/>
              <a:t> </a:t>
            </a:r>
            <a:r>
              <a:rPr lang="en-US" dirty="0" err="1" smtClean="0"/>
              <a:t>écrites</a:t>
            </a:r>
            <a:r>
              <a:rPr lang="en-US" dirty="0" smtClean="0"/>
              <a:t> en </a:t>
            </a:r>
            <a:r>
              <a:rPr lang="en-US" dirty="0" err="1" smtClean="0"/>
              <a:t>français</a:t>
            </a:r>
            <a:endParaRPr lang="en-US" dirty="0" smtClean="0"/>
          </a:p>
          <a:p>
            <a:r>
              <a:rPr lang="en-US" dirty="0" err="1" smtClean="0"/>
              <a:t>Théâtre</a:t>
            </a:r>
            <a:r>
              <a:rPr lang="en-US" dirty="0" smtClean="0"/>
              <a:t> </a:t>
            </a:r>
            <a:r>
              <a:rPr lang="en-US" dirty="0" err="1" smtClean="0"/>
              <a:t>minimaliste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385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 Attendant </a:t>
            </a:r>
            <a:r>
              <a:rPr lang="en-US" dirty="0" err="1" smtClean="0"/>
              <a:t>Godot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L’histoire</a:t>
            </a:r>
            <a:r>
              <a:rPr lang="en-US" dirty="0" smtClean="0"/>
              <a:t> de Vladimir et </a:t>
            </a:r>
            <a:r>
              <a:rPr lang="en-US" dirty="0" err="1" smtClean="0"/>
              <a:t>d’Estragon</a:t>
            </a:r>
            <a:r>
              <a:rPr lang="en-US" dirty="0" smtClean="0"/>
              <a:t> qui </a:t>
            </a:r>
            <a:r>
              <a:rPr lang="en-US" dirty="0" err="1" smtClean="0"/>
              <a:t>attendent</a:t>
            </a:r>
            <a:r>
              <a:rPr lang="en-US" dirty="0" smtClean="0"/>
              <a:t> </a:t>
            </a:r>
            <a:r>
              <a:rPr lang="en-US" dirty="0" err="1" smtClean="0"/>
              <a:t>Godot</a:t>
            </a:r>
            <a:r>
              <a:rPr lang="en-US" dirty="0" smtClean="0"/>
              <a:t>.  Ne </a:t>
            </a:r>
            <a:r>
              <a:rPr lang="en-US" dirty="0" err="1" smtClean="0"/>
              <a:t>savent</a:t>
            </a:r>
            <a:r>
              <a:rPr lang="en-US" dirty="0"/>
              <a:t> </a:t>
            </a:r>
            <a:r>
              <a:rPr lang="en-US" dirty="0" smtClean="0"/>
              <a:t>plus qui a </a:t>
            </a:r>
            <a:r>
              <a:rPr lang="en-US" dirty="0" err="1" smtClean="0"/>
              <a:t>donné</a:t>
            </a:r>
            <a:r>
              <a:rPr lang="en-US" dirty="0" smtClean="0"/>
              <a:t> </a:t>
            </a:r>
            <a:r>
              <a:rPr lang="en-US" dirty="0" err="1" smtClean="0"/>
              <a:t>rendez-vous</a:t>
            </a:r>
            <a:r>
              <a:rPr lang="en-US" dirty="0" smtClean="0"/>
              <a:t>, </a:t>
            </a:r>
            <a:r>
              <a:rPr lang="en-US" dirty="0" err="1" smtClean="0"/>
              <a:t>à</a:t>
            </a:r>
            <a:r>
              <a:rPr lang="en-US" dirty="0" smtClean="0"/>
              <a:t> quoi </a:t>
            </a:r>
            <a:r>
              <a:rPr lang="en-US" dirty="0" err="1" smtClean="0"/>
              <a:t>ressemble</a:t>
            </a:r>
            <a:r>
              <a:rPr lang="en-US" dirty="0" smtClean="0"/>
              <a:t> </a:t>
            </a:r>
            <a:r>
              <a:rPr lang="en-US" dirty="0" err="1" smtClean="0"/>
              <a:t>Godot</a:t>
            </a:r>
            <a:r>
              <a:rPr lang="en-US" dirty="0" smtClean="0"/>
              <a:t>, </a:t>
            </a:r>
            <a:r>
              <a:rPr lang="en-US" dirty="0" err="1" smtClean="0"/>
              <a:t>où</a:t>
            </a:r>
            <a:r>
              <a:rPr lang="en-US" dirty="0" smtClean="0"/>
              <a:t> et </a:t>
            </a:r>
            <a:r>
              <a:rPr lang="en-US" dirty="0" err="1" smtClean="0"/>
              <a:t>quand</a:t>
            </a:r>
            <a:r>
              <a:rPr lang="en-US" dirty="0" smtClean="0"/>
              <a:t> le </a:t>
            </a:r>
            <a:r>
              <a:rPr lang="en-US" dirty="0" err="1" smtClean="0"/>
              <a:t>rendez-vous</a:t>
            </a:r>
            <a:r>
              <a:rPr lang="en-US" dirty="0" smtClean="0"/>
              <a:t> a lieu, ne </a:t>
            </a:r>
            <a:r>
              <a:rPr lang="en-US" dirty="0" err="1" smtClean="0"/>
              <a:t>savent</a:t>
            </a:r>
            <a:r>
              <a:rPr lang="en-US" dirty="0" smtClean="0"/>
              <a:t> </a:t>
            </a:r>
            <a:r>
              <a:rPr lang="en-US" dirty="0" err="1" smtClean="0"/>
              <a:t>même</a:t>
            </a:r>
            <a:r>
              <a:rPr lang="en-US" dirty="0" smtClean="0"/>
              <a:t> plus le jour </a:t>
            </a:r>
            <a:r>
              <a:rPr lang="en-US" dirty="0" err="1" smtClean="0"/>
              <a:t>qu’il</a:t>
            </a:r>
            <a:r>
              <a:rPr lang="en-US" dirty="0" smtClean="0"/>
              <a:t> est.  </a:t>
            </a:r>
          </a:p>
          <a:p>
            <a:r>
              <a:rPr lang="en-US" dirty="0" smtClean="0"/>
              <a:t>La scène:  </a:t>
            </a:r>
            <a:r>
              <a:rPr lang="en-US" dirty="0" err="1" smtClean="0"/>
              <a:t>qu’un</a:t>
            </a:r>
            <a:r>
              <a:rPr lang="en-US" dirty="0" smtClean="0"/>
              <a:t> </a:t>
            </a:r>
            <a:r>
              <a:rPr lang="en-US" dirty="0" err="1" smtClean="0"/>
              <a:t>arbre</a:t>
            </a:r>
            <a:r>
              <a:rPr lang="en-US" dirty="0" smtClean="0"/>
              <a:t> qui </a:t>
            </a:r>
            <a:r>
              <a:rPr lang="en-US" dirty="0" err="1" smtClean="0"/>
              <a:t>perd</a:t>
            </a:r>
            <a:r>
              <a:rPr lang="en-US" dirty="0" smtClean="0"/>
              <a:t> </a:t>
            </a: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feuille</a:t>
            </a:r>
            <a:r>
              <a:rPr lang="en-US" dirty="0" smtClean="0"/>
              <a:t>.  Et </a:t>
            </a:r>
            <a:r>
              <a:rPr lang="en-US" dirty="0" err="1" smtClean="0"/>
              <a:t>l’éclairage</a:t>
            </a:r>
            <a:r>
              <a:rPr lang="en-US" dirty="0" smtClean="0"/>
              <a:t> qui </a:t>
            </a:r>
            <a:r>
              <a:rPr lang="en-US" dirty="0" err="1" smtClean="0"/>
              <a:t>monte</a:t>
            </a:r>
            <a:r>
              <a:rPr lang="en-US" dirty="0" smtClean="0"/>
              <a:t> et descent (</a:t>
            </a:r>
            <a:r>
              <a:rPr lang="en-US" dirty="0" err="1" smtClean="0"/>
              <a:t>très</a:t>
            </a:r>
            <a:r>
              <a:rPr lang="en-US" dirty="0" smtClean="0"/>
              <a:t> </a:t>
            </a:r>
            <a:r>
              <a:rPr lang="en-US" dirty="0" err="1" smtClean="0"/>
              <a:t>rapidement</a:t>
            </a:r>
            <a:r>
              <a:rPr lang="en-US" dirty="0" smtClean="0"/>
              <a:t>) pour </a:t>
            </a:r>
            <a:r>
              <a:rPr lang="en-US" dirty="0" err="1" smtClean="0"/>
              <a:t>montrer</a:t>
            </a:r>
            <a:r>
              <a:rPr lang="en-US" dirty="0" smtClean="0"/>
              <a:t> </a:t>
            </a:r>
            <a:r>
              <a:rPr lang="en-US" dirty="0" err="1" smtClean="0"/>
              <a:t>qu’un</a:t>
            </a:r>
            <a:r>
              <a:rPr lang="en-US" dirty="0" smtClean="0"/>
              <a:t> jour nouveau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commencé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797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 Attendant </a:t>
            </a:r>
            <a:r>
              <a:rPr lang="en-US" dirty="0" err="1" smtClean="0"/>
              <a:t>Godot</a:t>
            </a:r>
            <a:endParaRPr lang="en-US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1035" y="2007611"/>
            <a:ext cx="64008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389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165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L’EXISTENTIALISME</vt:lpstr>
      <vt:lpstr>Jean-Paul Sartre et l’existentialisme</vt:lpstr>
      <vt:lpstr>Huis clos</vt:lpstr>
      <vt:lpstr>L’Absurdisme</vt:lpstr>
      <vt:lpstr>Samuel Beckett</vt:lpstr>
      <vt:lpstr>En Attendant Godot</vt:lpstr>
      <vt:lpstr>En Attendant Godot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L’EXISTENTIALISME</dc:title>
  <dc:creator>Elisa Vena</dc:creator>
  <cp:lastModifiedBy>Elisa Vena</cp:lastModifiedBy>
  <cp:revision>5</cp:revision>
  <dcterms:created xsi:type="dcterms:W3CDTF">2016-01-11T14:18:15Z</dcterms:created>
  <dcterms:modified xsi:type="dcterms:W3CDTF">2016-09-02T10:57:31Z</dcterms:modified>
</cp:coreProperties>
</file>