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92" r:id="rId2"/>
    <p:sldId id="286" r:id="rId3"/>
    <p:sldId id="287" r:id="rId4"/>
    <p:sldId id="282" r:id="rId5"/>
    <p:sldId id="290" r:id="rId6"/>
    <p:sldId id="291" r:id="rId7"/>
    <p:sldId id="283" r:id="rId8"/>
  </p:sldIdLst>
  <p:sldSz cx="9144000" cy="6858000" type="screen4x3"/>
  <p:notesSz cx="6797675" cy="9928225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154BA-DD7C-46B6-BA6B-A4662B3CE3DA}" type="datetimeFigureOut">
              <a:rPr lang="fr-CA" smtClean="0"/>
              <a:pPr/>
              <a:t>2015-03-31</a:t>
            </a:fld>
            <a:endParaRPr lang="fr-CA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30137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164F4-FB0F-4DCA-8284-0FEEBCF6D4A5}" type="slidenum">
              <a:rPr lang="fr-CA" smtClean="0"/>
              <a:pPr/>
              <a:t>‹nr.›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1828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31-3-2015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BIJWOORD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75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Les </a:t>
            </a:r>
            <a:r>
              <a:rPr lang="nl-NL" dirty="0" err="1" smtClean="0"/>
              <a:t>enfants</a:t>
            </a:r>
            <a:r>
              <a:rPr lang="nl-NL" dirty="0" smtClean="0"/>
              <a:t> </a:t>
            </a:r>
            <a:r>
              <a:rPr lang="nl-NL" dirty="0" err="1" smtClean="0"/>
              <a:t>sont</a:t>
            </a:r>
            <a:r>
              <a:rPr lang="nl-NL" dirty="0" smtClean="0"/>
              <a:t> </a:t>
            </a:r>
            <a:r>
              <a:rPr lang="nl-NL" dirty="0" err="1" smtClean="0"/>
              <a:t>libres</a:t>
            </a:r>
            <a:r>
              <a:rPr lang="nl-NL" dirty="0" smtClean="0"/>
              <a:t>.</a:t>
            </a:r>
          </a:p>
          <a:p>
            <a:r>
              <a:rPr lang="nl-NL" dirty="0" err="1" smtClean="0"/>
              <a:t>Ils</a:t>
            </a:r>
            <a:r>
              <a:rPr lang="nl-NL" dirty="0" smtClean="0"/>
              <a:t> </a:t>
            </a:r>
            <a:r>
              <a:rPr lang="nl-NL" dirty="0" err="1" smtClean="0"/>
              <a:t>jouent</a:t>
            </a:r>
            <a:r>
              <a:rPr lang="nl-NL" dirty="0" smtClean="0"/>
              <a:t> </a:t>
            </a:r>
            <a:r>
              <a:rPr lang="nl-NL" dirty="0" err="1" smtClean="0"/>
              <a:t>librement</a:t>
            </a:r>
            <a:r>
              <a:rPr lang="nl-NL" dirty="0" smtClean="0"/>
              <a:t>.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Bijwoord – of bijvoeglijk naamwoord?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Een bijwoord zegt iets over een werkwoord</a:t>
            </a:r>
          </a:p>
          <a:p>
            <a:pPr>
              <a:buNone/>
            </a:pPr>
            <a:r>
              <a:rPr lang="nl-NL" dirty="0" smtClean="0"/>
              <a:t>Een bijvoeglijk naamwoord zegt iets over een zelfstandig naamwoord.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6202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VORMEN </a:t>
            </a:r>
            <a:r>
              <a:rPr lang="nl-NL" dirty="0" smtClean="0"/>
              <a:t>DIE </a:t>
            </a:r>
            <a:r>
              <a:rPr lang="nl-NL" dirty="0" smtClean="0"/>
              <a:t>OP </a:t>
            </a:r>
            <a:r>
              <a:rPr lang="nl-NL" dirty="0" smtClean="0"/>
              <a:t>–MENT EINDIGEN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LIBRES  (bijvoeglijk naamwoord)</a:t>
            </a:r>
          </a:p>
          <a:p>
            <a:endParaRPr lang="nl-NL" dirty="0" smtClean="0"/>
          </a:p>
          <a:p>
            <a:r>
              <a:rPr lang="nl-NL" dirty="0" err="1" smtClean="0"/>
              <a:t>Libre</a:t>
            </a:r>
            <a:r>
              <a:rPr lang="nl-NL" dirty="0" smtClean="0"/>
              <a:t>  + ment (bijwoord).</a:t>
            </a:r>
          </a:p>
          <a:p>
            <a:endParaRPr lang="nl-NL" dirty="0" smtClean="0"/>
          </a:p>
          <a:p>
            <a:r>
              <a:rPr lang="nl-NL" dirty="0" err="1" smtClean="0"/>
              <a:t>Une</a:t>
            </a:r>
            <a:r>
              <a:rPr lang="nl-NL" dirty="0" smtClean="0"/>
              <a:t> </a:t>
            </a:r>
            <a:r>
              <a:rPr lang="nl-NL" dirty="0" err="1" smtClean="0"/>
              <a:t>histoire</a:t>
            </a:r>
            <a:r>
              <a:rPr lang="nl-NL" dirty="0" smtClean="0"/>
              <a:t> </a:t>
            </a:r>
            <a:r>
              <a:rPr lang="nl-NL" dirty="0" err="1" smtClean="0"/>
              <a:t>vraie</a:t>
            </a:r>
            <a:r>
              <a:rPr lang="nl-NL" dirty="0" smtClean="0"/>
              <a:t>.  (bijvoeglijke naamwoord)</a:t>
            </a:r>
          </a:p>
          <a:p>
            <a:r>
              <a:rPr lang="nl-NL" dirty="0" err="1" smtClean="0"/>
              <a:t>Vrai</a:t>
            </a:r>
            <a:r>
              <a:rPr lang="nl-NL" dirty="0" smtClean="0"/>
              <a:t> + ment</a:t>
            </a:r>
          </a:p>
          <a:p>
            <a:endParaRPr lang="nl-NL" dirty="0" smtClean="0"/>
          </a:p>
          <a:p>
            <a:r>
              <a:rPr lang="nl-NL" dirty="0" err="1" smtClean="0"/>
              <a:t>Il</a:t>
            </a:r>
            <a:r>
              <a:rPr lang="nl-NL" dirty="0" smtClean="0"/>
              <a:t> est </a:t>
            </a:r>
            <a:r>
              <a:rPr lang="nl-NL" dirty="0" err="1" smtClean="0"/>
              <a:t>heureux</a:t>
            </a:r>
            <a:r>
              <a:rPr lang="nl-NL" dirty="0" smtClean="0"/>
              <a:t>  - </a:t>
            </a:r>
            <a:r>
              <a:rPr lang="nl-NL" dirty="0" err="1" smtClean="0"/>
              <a:t>Elle</a:t>
            </a:r>
            <a:r>
              <a:rPr lang="nl-NL" dirty="0" smtClean="0"/>
              <a:t> est </a:t>
            </a:r>
            <a:r>
              <a:rPr lang="nl-NL" dirty="0" err="1" smtClean="0"/>
              <a:t>heureuse</a:t>
            </a:r>
            <a:endParaRPr lang="nl-NL" dirty="0" smtClean="0"/>
          </a:p>
          <a:p>
            <a:r>
              <a:rPr lang="nl-NL" dirty="0" err="1" smtClean="0"/>
              <a:t>Heureuse</a:t>
            </a:r>
            <a:r>
              <a:rPr lang="nl-NL" dirty="0" smtClean="0"/>
              <a:t> + ment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5368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 14</a:t>
            </a: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nl-NL" dirty="0" smtClean="0"/>
              <a:t>Als het bijvoeglijk naamwoord niet op een klinker eindigt, gebruik je de vrouwelijke vorm van het bijvoeglijk naamwoord.</a:t>
            </a:r>
          </a:p>
          <a:p>
            <a:endParaRPr lang="nl-NL" dirty="0" smtClean="0"/>
          </a:p>
          <a:p>
            <a:r>
              <a:rPr lang="nl-NL" dirty="0" err="1" smtClean="0"/>
              <a:t>Vrai</a:t>
            </a:r>
            <a:r>
              <a:rPr lang="nl-NL" dirty="0" smtClean="0"/>
              <a:t> (eindigt op een klinker).</a:t>
            </a:r>
          </a:p>
          <a:p>
            <a:r>
              <a:rPr lang="nl-NL" dirty="0" err="1" smtClean="0"/>
              <a:t>Seul</a:t>
            </a:r>
            <a:r>
              <a:rPr lang="nl-NL" dirty="0" smtClean="0"/>
              <a:t> (eindigt op een medeklinker)</a:t>
            </a:r>
          </a:p>
          <a:p>
            <a:pPr lvl="1"/>
            <a:r>
              <a:rPr lang="nl-NL" dirty="0" err="1" smtClean="0"/>
              <a:t>Seul</a:t>
            </a:r>
            <a:r>
              <a:rPr lang="nl-NL" b="1" u="sng" dirty="0" err="1" smtClean="0"/>
              <a:t>e</a:t>
            </a:r>
            <a:r>
              <a:rPr lang="nl-NL" dirty="0" err="1" smtClean="0"/>
              <a:t>ment</a:t>
            </a:r>
            <a:endParaRPr lang="nl-NL" dirty="0" smtClean="0"/>
          </a:p>
          <a:p>
            <a:pPr lvl="1">
              <a:buNone/>
            </a:pPr>
            <a:r>
              <a:rPr lang="nl-NL" b="1" dirty="0" smtClean="0"/>
              <a:t>MAAK 8b</a:t>
            </a:r>
            <a:endParaRPr lang="fr-C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Très</a:t>
            </a:r>
            <a:r>
              <a:rPr lang="nl-NL" dirty="0" smtClean="0"/>
              <a:t> + bijvoeglijke naamwoord of bijwoord:</a:t>
            </a:r>
          </a:p>
          <a:p>
            <a:pPr>
              <a:buNone/>
            </a:pPr>
            <a:endParaRPr lang="nl-NL" dirty="0" smtClean="0"/>
          </a:p>
          <a:p>
            <a:pPr lvl="1"/>
            <a:r>
              <a:rPr lang="nl-NL" dirty="0" err="1" smtClean="0"/>
              <a:t>Elle</a:t>
            </a:r>
            <a:r>
              <a:rPr lang="nl-NL" dirty="0" smtClean="0"/>
              <a:t> est </a:t>
            </a:r>
            <a:r>
              <a:rPr lang="nl-NL" dirty="0" err="1" smtClean="0"/>
              <a:t>très</a:t>
            </a:r>
            <a:r>
              <a:rPr lang="nl-NL" dirty="0" smtClean="0"/>
              <a:t> belle</a:t>
            </a:r>
            <a:endParaRPr lang="fr-CA" dirty="0" smtClean="0"/>
          </a:p>
          <a:p>
            <a:pPr lvl="1"/>
            <a:r>
              <a:rPr lang="nl-NL" dirty="0" err="1" smtClean="0"/>
              <a:t>Elle</a:t>
            </a:r>
            <a:r>
              <a:rPr lang="nl-NL" dirty="0" smtClean="0"/>
              <a:t> </a:t>
            </a:r>
            <a:r>
              <a:rPr lang="nl-NL" dirty="0" err="1" smtClean="0"/>
              <a:t>travaille</a:t>
            </a:r>
            <a:r>
              <a:rPr lang="nl-NL" dirty="0" smtClean="0"/>
              <a:t> </a:t>
            </a: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bien</a:t>
            </a:r>
            <a:endParaRPr lang="nl-NL" dirty="0" smtClean="0"/>
          </a:p>
          <a:p>
            <a:pPr lvl="1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7916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nl-NL" b="1" dirty="0" smtClean="0"/>
              <a:t>MAG WEL</a:t>
            </a:r>
            <a:r>
              <a:rPr lang="nl-NL" dirty="0" smtClean="0"/>
              <a:t>:	</a:t>
            </a:r>
            <a:r>
              <a:rPr lang="nl-NL" dirty="0" err="1" smtClean="0"/>
              <a:t>Très</a:t>
            </a:r>
            <a:r>
              <a:rPr lang="nl-NL" dirty="0" smtClean="0"/>
              <a:t> bon – </a:t>
            </a: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bien</a:t>
            </a:r>
            <a:r>
              <a:rPr lang="nl-NL" dirty="0" smtClean="0"/>
              <a:t> – </a:t>
            </a:r>
            <a:r>
              <a:rPr lang="nl-NL" dirty="0" err="1" smtClean="0"/>
              <a:t>très</a:t>
            </a:r>
            <a:r>
              <a:rPr lang="nl-NL" dirty="0" smtClean="0"/>
              <a:t> mal – </a:t>
            </a:r>
            <a:r>
              <a:rPr lang="nl-NL" dirty="0" err="1" smtClean="0"/>
              <a:t>très</a:t>
            </a:r>
            <a:r>
              <a:rPr lang="nl-NL" dirty="0" smtClean="0"/>
              <a:t> 			</a:t>
            </a:r>
            <a:r>
              <a:rPr lang="nl-NL" dirty="0" err="1" smtClean="0"/>
              <a:t>mauvais</a:t>
            </a:r>
            <a:endParaRPr lang="nl-NL" dirty="0" smtClean="0"/>
          </a:p>
          <a:p>
            <a:pPr lvl="1">
              <a:buNone/>
            </a:pPr>
            <a:endParaRPr lang="nl-NL" b="1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nl-NL" b="1" dirty="0" smtClean="0">
                <a:solidFill>
                  <a:srgbClr val="FF0000"/>
                </a:solidFill>
              </a:rPr>
              <a:t>MAG </a:t>
            </a:r>
            <a:r>
              <a:rPr lang="nl-NL" b="1" dirty="0" smtClean="0">
                <a:solidFill>
                  <a:srgbClr val="FF0000"/>
                </a:solidFill>
              </a:rPr>
              <a:t>NIET</a:t>
            </a:r>
            <a:r>
              <a:rPr lang="nl-NL" b="1" dirty="0" smtClean="0">
                <a:solidFill>
                  <a:srgbClr val="FF0000"/>
                </a:solidFill>
              </a:rPr>
              <a:t>!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beaucoup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meilleur</a:t>
            </a:r>
            <a:endParaRPr lang="nl-NL" dirty="0" smtClean="0"/>
          </a:p>
          <a:p>
            <a:pPr lvl="1">
              <a:buNone/>
            </a:pP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mieux</a:t>
            </a:r>
            <a:endParaRPr lang="nl-NL" dirty="0" smtClean="0"/>
          </a:p>
          <a:p>
            <a:pPr lvl="1">
              <a:buNone/>
            </a:pPr>
            <a:r>
              <a:rPr lang="nl-NL" dirty="0" smtClean="0"/>
              <a:t>MAAK 8 b)c) – 9 - 10</a:t>
            </a:r>
          </a:p>
          <a:p>
            <a:pPr lvl="1">
              <a:buNone/>
            </a:pPr>
            <a:endParaRPr lang="nl-NL" dirty="0" smtClean="0"/>
          </a:p>
          <a:p>
            <a:pPr lvl="1">
              <a:buNone/>
            </a:pPr>
            <a:endParaRPr lang="nl-NL" dirty="0" smtClean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611560" y="3501008"/>
            <a:ext cx="237626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 flipH="1">
            <a:off x="755576" y="3429000"/>
            <a:ext cx="266429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294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ONREGELMATIG BIJWOORD</a:t>
            </a:r>
            <a:br>
              <a:rPr lang="nl-NL" dirty="0" smtClean="0"/>
            </a:br>
            <a:endParaRPr lang="fr-CA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/>
          </a:bodyPr>
          <a:lstStyle/>
          <a:p>
            <a:r>
              <a:rPr lang="nl-NL" b="1" dirty="0" smtClean="0"/>
              <a:t>Bijvoeglijk naamwoord		Bijwoord</a:t>
            </a:r>
          </a:p>
          <a:p>
            <a:r>
              <a:rPr lang="nl-NL" dirty="0" smtClean="0"/>
              <a:t>Bon		goed			</a:t>
            </a:r>
            <a:r>
              <a:rPr lang="nl-NL" dirty="0" err="1" smtClean="0"/>
              <a:t>bien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 	</a:t>
            </a:r>
            <a:r>
              <a:rPr lang="nl-NL" dirty="0" err="1" smtClean="0"/>
              <a:t>meilleur</a:t>
            </a:r>
            <a:r>
              <a:rPr lang="nl-NL" dirty="0" smtClean="0"/>
              <a:t>		beter			</a:t>
            </a:r>
            <a:r>
              <a:rPr lang="nl-NL" dirty="0" err="1" smtClean="0"/>
              <a:t>mieux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</a:t>
            </a:r>
            <a:r>
              <a:rPr lang="nl-NL" dirty="0" err="1" smtClean="0"/>
              <a:t>mauvais</a:t>
            </a:r>
            <a:r>
              <a:rPr lang="nl-NL" dirty="0" smtClean="0"/>
              <a:t>		slecht		mal</a:t>
            </a:r>
          </a:p>
          <a:p>
            <a:pPr>
              <a:buNone/>
            </a:pPr>
            <a:r>
              <a:rPr lang="nl-NL" dirty="0" smtClean="0"/>
              <a:t>Jean </a:t>
            </a:r>
            <a:r>
              <a:rPr lang="nl-NL" dirty="0" err="1" smtClean="0"/>
              <a:t>travaille</a:t>
            </a:r>
            <a:r>
              <a:rPr lang="nl-NL" dirty="0" smtClean="0"/>
              <a:t> </a:t>
            </a:r>
            <a:r>
              <a:rPr lang="nl-NL" dirty="0" err="1" smtClean="0"/>
              <a:t>bien</a:t>
            </a:r>
            <a:r>
              <a:rPr lang="nl-NL" dirty="0" smtClean="0"/>
              <a:t>.  Louise </a:t>
            </a:r>
            <a:r>
              <a:rPr lang="nl-NL" dirty="0" err="1" smtClean="0"/>
              <a:t>travaille</a:t>
            </a:r>
            <a:r>
              <a:rPr lang="nl-NL" dirty="0" smtClean="0"/>
              <a:t> </a:t>
            </a:r>
            <a:r>
              <a:rPr lang="nl-NL" dirty="0" err="1" smtClean="0"/>
              <a:t>mieux</a:t>
            </a:r>
            <a:r>
              <a:rPr lang="nl-NL" dirty="0" smtClean="0"/>
              <a:t>, Paul </a:t>
            </a:r>
            <a:r>
              <a:rPr lang="nl-NL" dirty="0" err="1" smtClean="0"/>
              <a:t>travaille</a:t>
            </a:r>
            <a:r>
              <a:rPr lang="nl-NL" dirty="0" smtClean="0"/>
              <a:t> mal.</a:t>
            </a:r>
          </a:p>
          <a:p>
            <a:r>
              <a:rPr lang="nl-NL" dirty="0" err="1" smtClean="0"/>
              <a:t>Très</a:t>
            </a:r>
            <a:r>
              <a:rPr lang="nl-NL" dirty="0" smtClean="0"/>
              <a:t> + bijvoeglijke naamwoord of bijwoord:</a:t>
            </a:r>
          </a:p>
          <a:p>
            <a:pPr lvl="1"/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bien</a:t>
            </a:r>
            <a:r>
              <a:rPr lang="nl-NL" dirty="0" smtClean="0"/>
              <a:t>, </a:t>
            </a:r>
            <a:r>
              <a:rPr lang="nl-NL" dirty="0" err="1" smtClean="0"/>
              <a:t>très</a:t>
            </a:r>
            <a:r>
              <a:rPr lang="nl-NL" dirty="0" smtClean="0"/>
              <a:t> bon mag.  </a:t>
            </a: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mieux</a:t>
            </a:r>
            <a:r>
              <a:rPr lang="nl-NL" dirty="0" smtClean="0"/>
              <a:t>, </a:t>
            </a:r>
            <a:r>
              <a:rPr lang="nl-NL" dirty="0" err="1" smtClean="0"/>
              <a:t>très</a:t>
            </a:r>
            <a:r>
              <a:rPr lang="nl-NL" dirty="0" smtClean="0"/>
              <a:t> </a:t>
            </a:r>
            <a:r>
              <a:rPr lang="nl-NL" dirty="0" err="1" smtClean="0"/>
              <a:t>mauvais</a:t>
            </a:r>
            <a:r>
              <a:rPr lang="nl-NL" dirty="0" smtClean="0"/>
              <a:t> mag NIET!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132</Words>
  <Application>Microsoft Office PowerPoint</Application>
  <PresentationFormat>Diavoorstelling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BIJWOORD</vt:lpstr>
      <vt:lpstr>PowerPoint-presentatie</vt:lpstr>
      <vt:lpstr>VORMEN DIE OP –MENT EINDIGEN</vt:lpstr>
      <vt:lpstr>TR 14</vt:lpstr>
      <vt:lpstr>PowerPoint-presentatie</vt:lpstr>
      <vt:lpstr>PowerPoint-presentatie</vt:lpstr>
      <vt:lpstr>ONREGELMATIG BIJWOORD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LEÇONS – SEMAINE 36</dc:title>
  <dc:creator>Elisa</dc:creator>
  <cp:lastModifiedBy>E.M.P. Vena</cp:lastModifiedBy>
  <cp:revision>99</cp:revision>
  <cp:lastPrinted>2015-03-09T14:02:59Z</cp:lastPrinted>
  <dcterms:created xsi:type="dcterms:W3CDTF">2013-07-14T10:13:11Z</dcterms:created>
  <dcterms:modified xsi:type="dcterms:W3CDTF">2015-03-31T13:39:43Z</dcterms:modified>
</cp:coreProperties>
</file>